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4"/>
  </p:notesMasterIdLst>
  <p:handoutMasterIdLst>
    <p:handoutMasterId r:id="rId85"/>
  </p:handoutMasterIdLst>
  <p:sldIdLst>
    <p:sldId id="260" r:id="rId5"/>
    <p:sldId id="257" r:id="rId6"/>
    <p:sldId id="259" r:id="rId7"/>
    <p:sldId id="264" r:id="rId8"/>
    <p:sldId id="262" r:id="rId9"/>
    <p:sldId id="266" r:id="rId10"/>
    <p:sldId id="267" r:id="rId11"/>
    <p:sldId id="265" r:id="rId12"/>
    <p:sldId id="268" r:id="rId13"/>
    <p:sldId id="269" r:id="rId14"/>
    <p:sldId id="270" r:id="rId15"/>
    <p:sldId id="271" r:id="rId16"/>
    <p:sldId id="284" r:id="rId17"/>
    <p:sldId id="274" r:id="rId18"/>
    <p:sldId id="283" r:id="rId19"/>
    <p:sldId id="276" r:id="rId20"/>
    <p:sldId id="277" r:id="rId21"/>
    <p:sldId id="278" r:id="rId22"/>
    <p:sldId id="279" r:id="rId23"/>
    <p:sldId id="280" r:id="rId24"/>
    <p:sldId id="281" r:id="rId25"/>
    <p:sldId id="282"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8" r:id="rId45"/>
    <p:sldId id="303" r:id="rId46"/>
    <p:sldId id="304" r:id="rId47"/>
    <p:sldId id="305" r:id="rId48"/>
    <p:sldId id="309" r:id="rId49"/>
    <p:sldId id="389" r:id="rId50"/>
    <p:sldId id="368" r:id="rId51"/>
    <p:sldId id="334" r:id="rId52"/>
    <p:sldId id="336" r:id="rId53"/>
    <p:sldId id="337" r:id="rId54"/>
    <p:sldId id="367" r:id="rId55"/>
    <p:sldId id="338" r:id="rId56"/>
    <p:sldId id="339" r:id="rId57"/>
    <p:sldId id="340" r:id="rId58"/>
    <p:sldId id="370" r:id="rId59"/>
    <p:sldId id="369" r:id="rId60"/>
    <p:sldId id="342" r:id="rId61"/>
    <p:sldId id="371" r:id="rId62"/>
    <p:sldId id="373" r:id="rId63"/>
    <p:sldId id="343" r:id="rId64"/>
    <p:sldId id="372" r:id="rId65"/>
    <p:sldId id="375" r:id="rId66"/>
    <p:sldId id="352" r:id="rId67"/>
    <p:sldId id="353" r:id="rId68"/>
    <p:sldId id="376" r:id="rId69"/>
    <p:sldId id="344" r:id="rId70"/>
    <p:sldId id="377" r:id="rId71"/>
    <p:sldId id="356" r:id="rId72"/>
    <p:sldId id="378" r:id="rId73"/>
    <p:sldId id="358" r:id="rId74"/>
    <p:sldId id="381" r:id="rId75"/>
    <p:sldId id="384" r:id="rId76"/>
    <p:sldId id="385" r:id="rId77"/>
    <p:sldId id="362" r:id="rId78"/>
    <p:sldId id="386" r:id="rId79"/>
    <p:sldId id="364" r:id="rId80"/>
    <p:sldId id="388" r:id="rId81"/>
    <p:sldId id="365" r:id="rId82"/>
    <p:sldId id="263" r:id="rId8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B0FAC-245D-227A-B1C2-87F57420FDC5}" v="109" dt="2024-03-07T12:47:23.259"/>
    <p1510:client id="{9172293B-5A4D-2B23-0512-4BF333B38555}" v="3" dt="2024-03-07T12:31:33.584"/>
    <p1510:client id="{AB8E1AB7-736E-0944-FA08-223E00AF8332}" v="1" dt="2024-03-07T13:16:42.267"/>
    <p1510:client id="{B9A94EF4-3FEE-42F5-8467-1552A4A09C6D}" v="52" dt="2024-03-07T12:55:52.03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nder Lub" userId="S::xander.lub_hu.nl#ext#@digitaleurope.onmicrosoft.com::7b31f976-46c7-4843-acf2-869095fee92d" providerId="AD" clId="Web-{44EB0FAC-245D-227A-B1C2-87F57420FDC5}"/>
    <pc:docChg chg="delSld modSld sldOrd">
      <pc:chgData name="Xander Lub" userId="S::xander.lub_hu.nl#ext#@digitaleurope.onmicrosoft.com::7b31f976-46c7-4843-acf2-869095fee92d" providerId="AD" clId="Web-{44EB0FAC-245D-227A-B1C2-87F57420FDC5}" dt="2024-03-07T12:47:23.259" v="157" actId="1076"/>
      <pc:docMkLst>
        <pc:docMk/>
      </pc:docMkLst>
      <pc:sldChg chg="ord">
        <pc:chgData name="Xander Lub" userId="S::xander.lub_hu.nl#ext#@digitaleurope.onmicrosoft.com::7b31f976-46c7-4843-acf2-869095fee92d" providerId="AD" clId="Web-{44EB0FAC-245D-227A-B1C2-87F57420FDC5}" dt="2024-03-07T12:45:45.523" v="150"/>
        <pc:sldMkLst>
          <pc:docMk/>
          <pc:sldMk cId="1300058415" sldId="343"/>
        </pc:sldMkLst>
      </pc:sldChg>
      <pc:sldChg chg="modSp">
        <pc:chgData name="Xander Lub" userId="S::xander.lub_hu.nl#ext#@digitaleurope.onmicrosoft.com::7b31f976-46c7-4843-acf2-869095fee92d" providerId="AD" clId="Web-{44EB0FAC-245D-227A-B1C2-87F57420FDC5}" dt="2024-03-07T12:36:34.027" v="32" actId="14100"/>
        <pc:sldMkLst>
          <pc:docMk/>
          <pc:sldMk cId="1447340036" sldId="352"/>
        </pc:sldMkLst>
        <pc:spChg chg="mod">
          <ac:chgData name="Xander Lub" userId="S::xander.lub_hu.nl#ext#@digitaleurope.onmicrosoft.com::7b31f976-46c7-4843-acf2-869095fee92d" providerId="AD" clId="Web-{44EB0FAC-245D-227A-B1C2-87F57420FDC5}" dt="2024-03-07T12:36:22.402" v="31" actId="1076"/>
          <ac:spMkLst>
            <pc:docMk/>
            <pc:sldMk cId="1447340036" sldId="352"/>
            <ac:spMk id="7" creationId="{87629D8B-CDBD-8140-A2EB-C110B7298FED}"/>
          </ac:spMkLst>
        </pc:spChg>
        <pc:spChg chg="mod">
          <ac:chgData name="Xander Lub" userId="S::xander.lub_hu.nl#ext#@digitaleurope.onmicrosoft.com::7b31f976-46c7-4843-acf2-869095fee92d" providerId="AD" clId="Web-{44EB0FAC-245D-227A-B1C2-87F57420FDC5}" dt="2024-03-07T12:36:34.027" v="32" actId="14100"/>
          <ac:spMkLst>
            <pc:docMk/>
            <pc:sldMk cId="1447340036" sldId="352"/>
            <ac:spMk id="8" creationId="{FB8C6A94-7DFF-9F44-A375-3F62B6BD8736}"/>
          </ac:spMkLst>
        </pc:spChg>
      </pc:sldChg>
      <pc:sldChg chg="modSp">
        <pc:chgData name="Xander Lub" userId="S::xander.lub_hu.nl#ext#@digitaleurope.onmicrosoft.com::7b31f976-46c7-4843-acf2-869095fee92d" providerId="AD" clId="Web-{44EB0FAC-245D-227A-B1C2-87F57420FDC5}" dt="2024-03-07T12:40:47.345" v="111" actId="20577"/>
        <pc:sldMkLst>
          <pc:docMk/>
          <pc:sldMk cId="3424401399" sldId="364"/>
        </pc:sldMkLst>
        <pc:graphicFrameChg chg="modGraphic">
          <ac:chgData name="Xander Lub" userId="S::xander.lub_hu.nl#ext#@digitaleurope.onmicrosoft.com::7b31f976-46c7-4843-acf2-869095fee92d" providerId="AD" clId="Web-{44EB0FAC-245D-227A-B1C2-87F57420FDC5}" dt="2024-03-07T12:40:47.345" v="111" actId="20577"/>
          <ac:graphicFrameMkLst>
            <pc:docMk/>
            <pc:sldMk cId="3424401399" sldId="364"/>
            <ac:graphicFrameMk id="7" creationId="{1C960841-9E8B-F21A-ACBD-DBF0E2893A6B}"/>
          </ac:graphicFrameMkLst>
        </pc:graphicFrameChg>
      </pc:sldChg>
      <pc:sldChg chg="modSp">
        <pc:chgData name="Xander Lub" userId="S::xander.lub_hu.nl#ext#@digitaleurope.onmicrosoft.com::7b31f976-46c7-4843-acf2-869095fee92d" providerId="AD" clId="Web-{44EB0FAC-245D-227A-B1C2-87F57420FDC5}" dt="2024-03-07T12:47:23.259" v="157" actId="1076"/>
        <pc:sldMkLst>
          <pc:docMk/>
          <pc:sldMk cId="2683342457" sldId="370"/>
        </pc:sldMkLst>
        <pc:spChg chg="mod">
          <ac:chgData name="Xander Lub" userId="S::xander.lub_hu.nl#ext#@digitaleurope.onmicrosoft.com::7b31f976-46c7-4843-acf2-869095fee92d" providerId="AD" clId="Web-{44EB0FAC-245D-227A-B1C2-87F57420FDC5}" dt="2024-03-07T12:47:10.899" v="155" actId="1076"/>
          <ac:spMkLst>
            <pc:docMk/>
            <pc:sldMk cId="2683342457" sldId="370"/>
            <ac:spMk id="2" creationId="{68267F5D-3A11-D346-E4F6-3E282FEA586E}"/>
          </ac:spMkLst>
        </pc:spChg>
        <pc:spChg chg="mod">
          <ac:chgData name="Xander Lub" userId="S::xander.lub_hu.nl#ext#@digitaleurope.onmicrosoft.com::7b31f976-46c7-4843-acf2-869095fee92d" providerId="AD" clId="Web-{44EB0FAC-245D-227A-B1C2-87F57420FDC5}" dt="2024-03-07T12:47:02.868" v="154" actId="1076"/>
          <ac:spMkLst>
            <pc:docMk/>
            <pc:sldMk cId="2683342457" sldId="370"/>
            <ac:spMk id="3" creationId="{892B1621-34EB-89EB-136C-F1709360A94E}"/>
          </ac:spMkLst>
        </pc:spChg>
        <pc:picChg chg="mod">
          <ac:chgData name="Xander Lub" userId="S::xander.lub_hu.nl#ext#@digitaleurope.onmicrosoft.com::7b31f976-46c7-4843-acf2-869095fee92d" providerId="AD" clId="Web-{44EB0FAC-245D-227A-B1C2-87F57420FDC5}" dt="2024-03-07T12:47:23.259" v="157" actId="1076"/>
          <ac:picMkLst>
            <pc:docMk/>
            <pc:sldMk cId="2683342457" sldId="370"/>
            <ac:picMk id="4" creationId="{2866ED28-1256-3C65-3C8B-BF646346F9AC}"/>
          </ac:picMkLst>
        </pc:picChg>
      </pc:sldChg>
      <pc:sldChg chg="addSp modSp ord">
        <pc:chgData name="Xander Lub" userId="S::xander.lub_hu.nl#ext#@digitaleurope.onmicrosoft.com::7b31f976-46c7-4843-acf2-869095fee92d" providerId="AD" clId="Web-{44EB0FAC-245D-227A-B1C2-87F57420FDC5}" dt="2024-03-07T12:45:40.257" v="149"/>
        <pc:sldMkLst>
          <pc:docMk/>
          <pc:sldMk cId="4031353022" sldId="371"/>
        </pc:sldMkLst>
        <pc:spChg chg="add mod">
          <ac:chgData name="Xander Lub" userId="S::xander.lub_hu.nl#ext#@digitaleurope.onmicrosoft.com::7b31f976-46c7-4843-acf2-869095fee92d" providerId="AD" clId="Web-{44EB0FAC-245D-227A-B1C2-87F57420FDC5}" dt="2024-03-07T12:44:51.756" v="147" actId="1076"/>
          <ac:spMkLst>
            <pc:docMk/>
            <pc:sldMk cId="4031353022" sldId="371"/>
            <ac:spMk id="3" creationId="{3502BC6D-D7D3-A0AF-172D-30821B1AF44C}"/>
          </ac:spMkLst>
        </pc:spChg>
      </pc:sldChg>
      <pc:sldChg chg="modSp ord">
        <pc:chgData name="Xander Lub" userId="S::xander.lub_hu.nl#ext#@digitaleurope.onmicrosoft.com::7b31f976-46c7-4843-acf2-869095fee92d" providerId="AD" clId="Web-{44EB0FAC-245D-227A-B1C2-87F57420FDC5}" dt="2024-03-07T12:45:24.788" v="148"/>
        <pc:sldMkLst>
          <pc:docMk/>
          <pc:sldMk cId="83306778" sldId="373"/>
        </pc:sldMkLst>
        <pc:spChg chg="mod">
          <ac:chgData name="Xander Lub" userId="S::xander.lub_hu.nl#ext#@digitaleurope.onmicrosoft.com::7b31f976-46c7-4843-acf2-869095fee92d" providerId="AD" clId="Web-{44EB0FAC-245D-227A-B1C2-87F57420FDC5}" dt="2024-03-07T12:42:10.972" v="115" actId="20577"/>
          <ac:spMkLst>
            <pc:docMk/>
            <pc:sldMk cId="83306778" sldId="373"/>
            <ac:spMk id="6" creationId="{D47DEC45-84F2-E276-BAC1-F360D3CA8DAD}"/>
          </ac:spMkLst>
        </pc:spChg>
      </pc:sldChg>
      <pc:sldChg chg="modSp">
        <pc:chgData name="Xander Lub" userId="S::xander.lub_hu.nl#ext#@digitaleurope.onmicrosoft.com::7b31f976-46c7-4843-acf2-869095fee92d" providerId="AD" clId="Web-{44EB0FAC-245D-227A-B1C2-87F57420FDC5}" dt="2024-03-07T12:41:25.736" v="113" actId="1076"/>
        <pc:sldMkLst>
          <pc:docMk/>
          <pc:sldMk cId="4137299670" sldId="376"/>
        </pc:sldMkLst>
        <pc:spChg chg="mod">
          <ac:chgData name="Xander Lub" userId="S::xander.lub_hu.nl#ext#@digitaleurope.onmicrosoft.com::7b31f976-46c7-4843-acf2-869095fee92d" providerId="AD" clId="Web-{44EB0FAC-245D-227A-B1C2-87F57420FDC5}" dt="2024-03-07T12:41:25.736" v="113" actId="1076"/>
          <ac:spMkLst>
            <pc:docMk/>
            <pc:sldMk cId="4137299670" sldId="376"/>
            <ac:spMk id="4" creationId="{41B7D245-EB6D-A4F5-7821-10C22449F066}"/>
          </ac:spMkLst>
        </pc:spChg>
      </pc:sldChg>
      <pc:sldChg chg="del">
        <pc:chgData name="Xander Lub" userId="S::xander.lub_hu.nl#ext#@digitaleurope.onmicrosoft.com::7b31f976-46c7-4843-acf2-869095fee92d" providerId="AD" clId="Web-{44EB0FAC-245D-227A-B1C2-87F57420FDC5}" dt="2024-03-07T12:37:26.278" v="33"/>
        <pc:sldMkLst>
          <pc:docMk/>
          <pc:sldMk cId="2560492705" sldId="379"/>
        </pc:sldMkLst>
      </pc:sldChg>
      <pc:sldChg chg="del">
        <pc:chgData name="Xander Lub" userId="S::xander.lub_hu.nl#ext#@digitaleurope.onmicrosoft.com::7b31f976-46c7-4843-acf2-869095fee92d" providerId="AD" clId="Web-{44EB0FAC-245D-227A-B1C2-87F57420FDC5}" dt="2024-03-07T12:37:32.232" v="34"/>
        <pc:sldMkLst>
          <pc:docMk/>
          <pc:sldMk cId="520473022" sldId="380"/>
        </pc:sldMkLst>
      </pc:sldChg>
      <pc:sldChg chg="del">
        <pc:chgData name="Xander Lub" userId="S::xander.lub_hu.nl#ext#@digitaleurope.onmicrosoft.com::7b31f976-46c7-4843-acf2-869095fee92d" providerId="AD" clId="Web-{44EB0FAC-245D-227A-B1C2-87F57420FDC5}" dt="2024-03-07T12:40:54.814" v="112"/>
        <pc:sldMkLst>
          <pc:docMk/>
          <pc:sldMk cId="903935810" sldId="387"/>
        </pc:sldMkLst>
      </pc:sldChg>
    </pc:docChg>
  </pc:docChgLst>
  <pc:docChgLst>
    <pc:chgData name="Wiktoria Orlowska (DIGITALEUROPE)" userId="S::wiktoria.orlowska@digitaleurope.org::3eba6f35-c367-4bfe-bcce-96b0eeae48ad" providerId="AD" clId="Web-{AB8E1AB7-736E-0944-FA08-223E00AF8332}"/>
    <pc:docChg chg="modSld">
      <pc:chgData name="Wiktoria Orlowska (DIGITALEUROPE)" userId="S::wiktoria.orlowska@digitaleurope.org::3eba6f35-c367-4bfe-bcce-96b0eeae48ad" providerId="AD" clId="Web-{AB8E1AB7-736E-0944-FA08-223E00AF8332}" dt="2024-03-07T13:16:42.267" v="0" actId="1076"/>
      <pc:docMkLst>
        <pc:docMk/>
      </pc:docMkLst>
      <pc:sldChg chg="modSp">
        <pc:chgData name="Wiktoria Orlowska (DIGITALEUROPE)" userId="S::wiktoria.orlowska@digitaleurope.org::3eba6f35-c367-4bfe-bcce-96b0eeae48ad" providerId="AD" clId="Web-{AB8E1AB7-736E-0944-FA08-223E00AF8332}" dt="2024-03-07T13:16:42.267" v="0" actId="1076"/>
        <pc:sldMkLst>
          <pc:docMk/>
          <pc:sldMk cId="2729875780" sldId="259"/>
        </pc:sldMkLst>
        <pc:spChg chg="mod">
          <ac:chgData name="Wiktoria Orlowska (DIGITALEUROPE)" userId="S::wiktoria.orlowska@digitaleurope.org::3eba6f35-c367-4bfe-bcce-96b0eeae48ad" providerId="AD" clId="Web-{AB8E1AB7-736E-0944-FA08-223E00AF8332}" dt="2024-03-07T13:16:42.267" v="0" actId="1076"/>
          <ac:spMkLst>
            <pc:docMk/>
            <pc:sldMk cId="2729875780" sldId="259"/>
            <ac:spMk id="6" creationId="{1DFF0892-A40B-9B96-906C-CC99E427376D}"/>
          </ac:spMkLst>
        </pc:spChg>
      </pc:sldChg>
    </pc:docChg>
  </pc:docChgLst>
  <pc:docChgLst>
    <pc:chgData name="Xander Lub" userId="S::xander.lub_hu.nl#ext#@digitaleurope.onmicrosoft.com::7b31f976-46c7-4843-acf2-869095fee92d" providerId="AD" clId="Web-{9172293B-5A4D-2B23-0512-4BF333B38555}"/>
    <pc:docChg chg="modSld">
      <pc:chgData name="Xander Lub" userId="S::xander.lub_hu.nl#ext#@digitaleurope.onmicrosoft.com::7b31f976-46c7-4843-acf2-869095fee92d" providerId="AD" clId="Web-{9172293B-5A4D-2B23-0512-4BF333B38555}" dt="2024-03-07T12:31:33.584" v="2" actId="14100"/>
      <pc:docMkLst>
        <pc:docMk/>
      </pc:docMkLst>
      <pc:sldChg chg="modSp">
        <pc:chgData name="Xander Lub" userId="S::xander.lub_hu.nl#ext#@digitaleurope.onmicrosoft.com::7b31f976-46c7-4843-acf2-869095fee92d" providerId="AD" clId="Web-{9172293B-5A4D-2B23-0512-4BF333B38555}" dt="2024-03-07T12:31:33.584" v="2" actId="14100"/>
        <pc:sldMkLst>
          <pc:docMk/>
          <pc:sldMk cId="1781571595" sldId="342"/>
        </pc:sldMkLst>
        <pc:spChg chg="mod">
          <ac:chgData name="Xander Lub" userId="S::xander.lub_hu.nl#ext#@digitaleurope.onmicrosoft.com::7b31f976-46c7-4843-acf2-869095fee92d" providerId="AD" clId="Web-{9172293B-5A4D-2B23-0512-4BF333B38555}" dt="2024-03-07T12:31:26.287" v="1" actId="14100"/>
          <ac:spMkLst>
            <pc:docMk/>
            <pc:sldMk cId="1781571595" sldId="342"/>
            <ac:spMk id="8" creationId="{249C05F7-5C6F-2547-A34B-06593591B8B0}"/>
          </ac:spMkLst>
        </pc:spChg>
        <pc:spChg chg="mod">
          <ac:chgData name="Xander Lub" userId="S::xander.lub_hu.nl#ext#@digitaleurope.onmicrosoft.com::7b31f976-46c7-4843-acf2-869095fee92d" providerId="AD" clId="Web-{9172293B-5A4D-2B23-0512-4BF333B38555}" dt="2024-03-07T12:31:33.584" v="2" actId="14100"/>
          <ac:spMkLst>
            <pc:docMk/>
            <pc:sldMk cId="1781571595" sldId="342"/>
            <ac:spMk id="9" creationId="{AC665309-A712-C044-AF44-32DB693D4940}"/>
          </ac:spMkLst>
        </pc:spChg>
      </pc:sldChg>
    </pc:docChg>
  </pc:docChgLst>
  <pc:docChgLst>
    <pc:chgData name="Alexia Papadimitriou" userId="4012a9d4-9d4a-4959-bd91-44f9c2033647" providerId="ADAL" clId="{B9A94EF4-3FEE-42F5-8467-1552A4A09C6D}"/>
    <pc:docChg chg="custSel modSld">
      <pc:chgData name="Alexia Papadimitriou" userId="4012a9d4-9d4a-4959-bd91-44f9c2033647" providerId="ADAL" clId="{B9A94EF4-3FEE-42F5-8467-1552A4A09C6D}" dt="2024-03-07T12:55:52.034" v="45" actId="20577"/>
      <pc:docMkLst>
        <pc:docMk/>
      </pc:docMkLst>
      <pc:sldChg chg="modSp mod">
        <pc:chgData name="Alexia Papadimitriou" userId="4012a9d4-9d4a-4959-bd91-44f9c2033647" providerId="ADAL" clId="{B9A94EF4-3FEE-42F5-8467-1552A4A09C6D}" dt="2024-03-07T12:55:52.034" v="45" actId="20577"/>
        <pc:sldMkLst>
          <pc:docMk/>
          <pc:sldMk cId="480548976" sldId="257"/>
        </pc:sldMkLst>
        <pc:graphicFrameChg chg="modGraphic">
          <ac:chgData name="Alexia Papadimitriou" userId="4012a9d4-9d4a-4959-bd91-44f9c2033647" providerId="ADAL" clId="{B9A94EF4-3FEE-42F5-8467-1552A4A09C6D}" dt="2024-03-07T12:55:52.034" v="45" actId="20577"/>
          <ac:graphicFrameMkLst>
            <pc:docMk/>
            <pc:sldMk cId="480548976" sldId="257"/>
            <ac:graphicFrameMk id="7" creationId="{748F9406-8B57-055F-D502-5E9630C38500}"/>
          </ac:graphicFrameMkLst>
        </pc:graphicFrameChg>
      </pc:sldChg>
      <pc:sldChg chg="modSp mod">
        <pc:chgData name="Alexia Papadimitriou" userId="4012a9d4-9d4a-4959-bd91-44f9c2033647" providerId="ADAL" clId="{B9A94EF4-3FEE-42F5-8467-1552A4A09C6D}" dt="2024-03-07T12:26:07.130" v="3" actId="14100"/>
        <pc:sldMkLst>
          <pc:docMk/>
          <pc:sldMk cId="3035770380" sldId="264"/>
        </pc:sldMkLst>
        <pc:picChg chg="mod">
          <ac:chgData name="Alexia Papadimitriou" userId="4012a9d4-9d4a-4959-bd91-44f9c2033647" providerId="ADAL" clId="{B9A94EF4-3FEE-42F5-8467-1552A4A09C6D}" dt="2024-03-07T12:26:07.130" v="3" actId="14100"/>
          <ac:picMkLst>
            <pc:docMk/>
            <pc:sldMk cId="3035770380" sldId="264"/>
            <ac:picMk id="5" creationId="{99120B8F-7264-EFB1-9485-1F8E6BB6EF73}"/>
          </ac:picMkLst>
        </pc:picChg>
      </pc:sldChg>
      <pc:sldChg chg="modSp mod">
        <pc:chgData name="Alexia Papadimitriou" userId="4012a9d4-9d4a-4959-bd91-44f9c2033647" providerId="ADAL" clId="{B9A94EF4-3FEE-42F5-8467-1552A4A09C6D}" dt="2024-03-07T12:28:18.426" v="20" actId="20577"/>
        <pc:sldMkLst>
          <pc:docMk/>
          <pc:sldMk cId="526934396" sldId="334"/>
        </pc:sldMkLst>
        <pc:spChg chg="mod">
          <ac:chgData name="Alexia Papadimitriou" userId="4012a9d4-9d4a-4959-bd91-44f9c2033647" providerId="ADAL" clId="{B9A94EF4-3FEE-42F5-8467-1552A4A09C6D}" dt="2024-03-07T12:28:18.426" v="20" actId="20577"/>
          <ac:spMkLst>
            <pc:docMk/>
            <pc:sldMk cId="526934396" sldId="334"/>
            <ac:spMk id="8" creationId="{E2207EC8-B8E5-2D41-9C15-26AF4B8067C9}"/>
          </ac:spMkLst>
        </pc:spChg>
      </pc:sldChg>
      <pc:sldChg chg="delSp mod">
        <pc:chgData name="Alexia Papadimitriou" userId="4012a9d4-9d4a-4959-bd91-44f9c2033647" providerId="ADAL" clId="{B9A94EF4-3FEE-42F5-8467-1552A4A09C6D}" dt="2024-03-07T12:24:51.766" v="2" actId="478"/>
        <pc:sldMkLst>
          <pc:docMk/>
          <pc:sldMk cId="2889463741" sldId="353"/>
        </pc:sldMkLst>
        <pc:spChg chg="del">
          <ac:chgData name="Alexia Papadimitriou" userId="4012a9d4-9d4a-4959-bd91-44f9c2033647" providerId="ADAL" clId="{B9A94EF4-3FEE-42F5-8467-1552A4A09C6D}" dt="2024-03-07T12:24:51.766" v="2" actId="478"/>
          <ac:spMkLst>
            <pc:docMk/>
            <pc:sldMk cId="2889463741" sldId="353"/>
            <ac:spMk id="11" creationId="{349EB351-739A-6D4D-3447-9451806D9860}"/>
          </ac:spMkLst>
        </pc:spChg>
      </pc:sldChg>
      <pc:sldChg chg="delSp mod">
        <pc:chgData name="Alexia Papadimitriou" userId="4012a9d4-9d4a-4959-bd91-44f9c2033647" providerId="ADAL" clId="{B9A94EF4-3FEE-42F5-8467-1552A4A09C6D}" dt="2024-03-07T12:24:26.799" v="1" actId="478"/>
        <pc:sldMkLst>
          <pc:docMk/>
          <pc:sldMk cId="3424401399" sldId="364"/>
        </pc:sldMkLst>
        <pc:spChg chg="del">
          <ac:chgData name="Alexia Papadimitriou" userId="4012a9d4-9d4a-4959-bd91-44f9c2033647" providerId="ADAL" clId="{B9A94EF4-3FEE-42F5-8467-1552A4A09C6D}" dt="2024-03-07T12:24:26.799" v="1" actId="478"/>
          <ac:spMkLst>
            <pc:docMk/>
            <pc:sldMk cId="3424401399" sldId="364"/>
            <ac:spMk id="11" creationId="{B4F15AE3-4E24-ACA7-3AFA-5A01DFAF7701}"/>
          </ac:spMkLst>
        </pc:spChg>
        <pc:spChg chg="del">
          <ac:chgData name="Alexia Papadimitriou" userId="4012a9d4-9d4a-4959-bd91-44f9c2033647" providerId="ADAL" clId="{B9A94EF4-3FEE-42F5-8467-1552A4A09C6D}" dt="2024-03-07T12:24:21.599" v="0" actId="478"/>
          <ac:spMkLst>
            <pc:docMk/>
            <pc:sldMk cId="3424401399" sldId="364"/>
            <ac:spMk id="13" creationId="{A3061535-AC78-539D-9D9B-5D1A281F01A1}"/>
          </ac:spMkLst>
        </pc:spChg>
      </pc:sldChg>
      <pc:sldChg chg="modSp mod">
        <pc:chgData name="Alexia Papadimitriou" userId="4012a9d4-9d4a-4959-bd91-44f9c2033647" providerId="ADAL" clId="{B9A94EF4-3FEE-42F5-8467-1552A4A09C6D}" dt="2024-03-07T12:28:29.576" v="21" actId="20577"/>
        <pc:sldMkLst>
          <pc:docMk/>
          <pc:sldMk cId="4115451987" sldId="367"/>
        </pc:sldMkLst>
        <pc:spChg chg="mod">
          <ac:chgData name="Alexia Papadimitriou" userId="4012a9d4-9d4a-4959-bd91-44f9c2033647" providerId="ADAL" clId="{B9A94EF4-3FEE-42F5-8467-1552A4A09C6D}" dt="2024-03-07T12:28:29.576" v="21" actId="20577"/>
          <ac:spMkLst>
            <pc:docMk/>
            <pc:sldMk cId="4115451987" sldId="367"/>
            <ac:spMk id="3" creationId="{0B246E17-363C-F5AA-AC4E-0136C404EACC}"/>
          </ac:spMkLst>
        </pc:spChg>
      </pc:sldChg>
      <pc:sldChg chg="modSp mod">
        <pc:chgData name="Alexia Papadimitriou" userId="4012a9d4-9d4a-4959-bd91-44f9c2033647" providerId="ADAL" clId="{B9A94EF4-3FEE-42F5-8467-1552A4A09C6D}" dt="2024-03-07T12:28:11.730" v="16" actId="20577"/>
        <pc:sldMkLst>
          <pc:docMk/>
          <pc:sldMk cId="2417849015" sldId="368"/>
        </pc:sldMkLst>
        <pc:spChg chg="mod">
          <ac:chgData name="Alexia Papadimitriou" userId="4012a9d4-9d4a-4959-bd91-44f9c2033647" providerId="ADAL" clId="{B9A94EF4-3FEE-42F5-8467-1552A4A09C6D}" dt="2024-03-07T12:28:11.730" v="16" actId="20577"/>
          <ac:spMkLst>
            <pc:docMk/>
            <pc:sldMk cId="2417849015" sldId="368"/>
            <ac:spMk id="3" creationId="{F91F0335-45C5-4DB4-C8B1-ACB57311DCD7}"/>
          </ac:spMkLst>
        </pc:spChg>
      </pc:sldChg>
      <pc:sldChg chg="delSp modSp mod">
        <pc:chgData name="Alexia Papadimitriou" userId="4012a9d4-9d4a-4959-bd91-44f9c2033647" providerId="ADAL" clId="{B9A94EF4-3FEE-42F5-8467-1552A4A09C6D}" dt="2024-03-07T12:29:05.514" v="23" actId="478"/>
        <pc:sldMkLst>
          <pc:docMk/>
          <pc:sldMk cId="4031353022" sldId="371"/>
        </pc:sldMkLst>
        <pc:spChg chg="del mod">
          <ac:chgData name="Alexia Papadimitriou" userId="4012a9d4-9d4a-4959-bd91-44f9c2033647" providerId="ADAL" clId="{B9A94EF4-3FEE-42F5-8467-1552A4A09C6D}" dt="2024-03-07T12:29:05.514" v="23" actId="478"/>
          <ac:spMkLst>
            <pc:docMk/>
            <pc:sldMk cId="4031353022" sldId="371"/>
            <ac:spMk id="4" creationId="{60C56983-4648-7D8B-A6D1-E1E53F7D292C}"/>
          </ac:spMkLst>
        </pc:spChg>
      </pc:sldChg>
      <pc:sldChg chg="modSp mod">
        <pc:chgData name="Alexia Papadimitriou" userId="4012a9d4-9d4a-4959-bd91-44f9c2033647" providerId="ADAL" clId="{B9A94EF4-3FEE-42F5-8467-1552A4A09C6D}" dt="2024-03-07T12:28:02.871" v="15" actId="5793"/>
        <pc:sldMkLst>
          <pc:docMk/>
          <pc:sldMk cId="3691853782" sldId="389"/>
        </pc:sldMkLst>
        <pc:spChg chg="mod">
          <ac:chgData name="Alexia Papadimitriou" userId="4012a9d4-9d4a-4959-bd91-44f9c2033647" providerId="ADAL" clId="{B9A94EF4-3FEE-42F5-8467-1552A4A09C6D}" dt="2024-03-07T12:28:02.871" v="15" actId="5793"/>
          <ac:spMkLst>
            <pc:docMk/>
            <pc:sldMk cId="3691853782" sldId="389"/>
            <ac:spMk id="4" creationId="{9E3F58D3-E425-7002-5001-4AC4E468510E}"/>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A609D0-7D5D-4DFD-8BF5-0049180BDDA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A6FDC8C-12B1-451D-8692-87568F1C60F8}">
      <dgm:prSet/>
      <dgm:spPr/>
      <dgm:t>
        <a:bodyPr/>
        <a:lstStyle/>
        <a:p>
          <a:r>
            <a:rPr lang="en-NL"/>
            <a:t>Recruitment – chatbots, AI selection, gamified assessment centers</a:t>
          </a:r>
          <a:endParaRPr lang="en-US"/>
        </a:p>
      </dgm:t>
    </dgm:pt>
    <dgm:pt modelId="{1E2EC09C-6715-408C-BAD5-20F3E57A53CB}" type="parTrans" cxnId="{85FC8816-DBCA-434D-800F-74A633C15D83}">
      <dgm:prSet/>
      <dgm:spPr/>
      <dgm:t>
        <a:bodyPr/>
        <a:lstStyle/>
        <a:p>
          <a:endParaRPr lang="en-US"/>
        </a:p>
      </dgm:t>
    </dgm:pt>
    <dgm:pt modelId="{FF01D93D-C97D-40BE-A438-CC6BC4B7880F}" type="sibTrans" cxnId="{85FC8816-DBCA-434D-800F-74A633C15D83}">
      <dgm:prSet/>
      <dgm:spPr/>
      <dgm:t>
        <a:bodyPr/>
        <a:lstStyle/>
        <a:p>
          <a:endParaRPr lang="en-US"/>
        </a:p>
      </dgm:t>
    </dgm:pt>
    <dgm:pt modelId="{E49C4098-22AD-45A9-A308-488B5189965E}">
      <dgm:prSet/>
      <dgm:spPr/>
      <dgm:t>
        <a:bodyPr/>
        <a:lstStyle/>
        <a:p>
          <a:pPr rtl="0"/>
          <a:r>
            <a:rPr lang="en-NL"/>
            <a:t>Hiring &amp; Firing</a:t>
          </a:r>
          <a:r>
            <a:rPr lang="en-NL">
              <a:latin typeface="Avenir Next"/>
            </a:rPr>
            <a:t> based</a:t>
          </a:r>
          <a:r>
            <a:rPr lang="en-NL"/>
            <a:t> </a:t>
          </a:r>
          <a:r>
            <a:rPr lang="en-NL">
              <a:latin typeface="Avenir Next"/>
            </a:rPr>
            <a:t>on </a:t>
          </a:r>
          <a:r>
            <a:rPr lang="en-NL"/>
            <a:t> people analytics (General Electrics) AI </a:t>
          </a:r>
          <a:r>
            <a:rPr lang="en-NL">
              <a:latin typeface="Avenir Next"/>
            </a:rPr>
            <a:t>increasingly being used for firing procedures </a:t>
          </a:r>
          <a:r>
            <a:rPr lang="en-NL"/>
            <a:t>(US)</a:t>
          </a:r>
          <a:endParaRPr lang="en-US"/>
        </a:p>
      </dgm:t>
    </dgm:pt>
    <dgm:pt modelId="{DC87D54B-EEC7-41BE-8D12-9161B626E335}" type="parTrans" cxnId="{9A612E88-E3CF-4F1F-9727-1B7529DA8D79}">
      <dgm:prSet/>
      <dgm:spPr/>
      <dgm:t>
        <a:bodyPr/>
        <a:lstStyle/>
        <a:p>
          <a:endParaRPr lang="en-US"/>
        </a:p>
      </dgm:t>
    </dgm:pt>
    <dgm:pt modelId="{0BD57EB8-FD38-4C44-A6DE-25B50D5D915A}" type="sibTrans" cxnId="{9A612E88-E3CF-4F1F-9727-1B7529DA8D79}">
      <dgm:prSet/>
      <dgm:spPr/>
      <dgm:t>
        <a:bodyPr/>
        <a:lstStyle/>
        <a:p>
          <a:endParaRPr lang="en-US"/>
        </a:p>
      </dgm:t>
    </dgm:pt>
    <dgm:pt modelId="{CAC6D525-3401-49CA-BC41-789FA8857BBE}">
      <dgm:prSet/>
      <dgm:spPr/>
      <dgm:t>
        <a:bodyPr/>
        <a:lstStyle/>
        <a:p>
          <a:r>
            <a:rPr lang="en-NL"/>
            <a:t>Organizational Learning – Talent management platforms/MIS</a:t>
          </a:r>
          <a:endParaRPr lang="en-US"/>
        </a:p>
      </dgm:t>
    </dgm:pt>
    <dgm:pt modelId="{BE167FDC-6283-496A-9A7F-11C94EC8FA5C}" type="parTrans" cxnId="{512ABA79-8EAC-42B8-8B7C-66E972B22EE8}">
      <dgm:prSet/>
      <dgm:spPr/>
      <dgm:t>
        <a:bodyPr/>
        <a:lstStyle/>
        <a:p>
          <a:endParaRPr lang="en-US"/>
        </a:p>
      </dgm:t>
    </dgm:pt>
    <dgm:pt modelId="{0D36E475-9260-40FF-8B7A-501C790F7B5C}" type="sibTrans" cxnId="{512ABA79-8EAC-42B8-8B7C-66E972B22EE8}">
      <dgm:prSet/>
      <dgm:spPr/>
      <dgm:t>
        <a:bodyPr/>
        <a:lstStyle/>
        <a:p>
          <a:endParaRPr lang="en-US"/>
        </a:p>
      </dgm:t>
    </dgm:pt>
    <dgm:pt modelId="{DFA0B8C5-5165-4866-BEB4-24F62E2BC029}">
      <dgm:prSet/>
      <dgm:spPr/>
      <dgm:t>
        <a:bodyPr/>
        <a:lstStyle/>
        <a:p>
          <a:r>
            <a:rPr lang="en-NL"/>
            <a:t>Performance reviews –people analytics, sensor data, performance data</a:t>
          </a:r>
          <a:endParaRPr lang="en-US"/>
        </a:p>
      </dgm:t>
    </dgm:pt>
    <dgm:pt modelId="{5B551B16-5136-4EB5-9F91-3A749F903F39}" type="parTrans" cxnId="{B56B45F8-6A9F-4846-A36C-8B14B206FF85}">
      <dgm:prSet/>
      <dgm:spPr/>
      <dgm:t>
        <a:bodyPr/>
        <a:lstStyle/>
        <a:p>
          <a:endParaRPr lang="en-US"/>
        </a:p>
      </dgm:t>
    </dgm:pt>
    <dgm:pt modelId="{88D43134-2472-4302-9F0B-2CC5C0C63ECA}" type="sibTrans" cxnId="{B56B45F8-6A9F-4846-A36C-8B14B206FF85}">
      <dgm:prSet/>
      <dgm:spPr/>
      <dgm:t>
        <a:bodyPr/>
        <a:lstStyle/>
        <a:p>
          <a:endParaRPr lang="en-US"/>
        </a:p>
      </dgm:t>
    </dgm:pt>
    <dgm:pt modelId="{D75BFC94-8E3A-4476-8EF3-07EB0CDA5AE9}">
      <dgm:prSet/>
      <dgm:spPr/>
      <dgm:t>
        <a:bodyPr/>
        <a:lstStyle/>
        <a:p>
          <a:r>
            <a:rPr lang="en-NL"/>
            <a:t>Strategic HRM – long-term planning, transferring org change –data analytics</a:t>
          </a:r>
          <a:endParaRPr lang="en-US"/>
        </a:p>
      </dgm:t>
    </dgm:pt>
    <dgm:pt modelId="{862E6D49-0469-4A9D-A63E-77CAFEAAEB92}" type="parTrans" cxnId="{95256799-90FA-4407-91D4-B2B1F534088B}">
      <dgm:prSet/>
      <dgm:spPr/>
      <dgm:t>
        <a:bodyPr/>
        <a:lstStyle/>
        <a:p>
          <a:endParaRPr lang="en-US"/>
        </a:p>
      </dgm:t>
    </dgm:pt>
    <dgm:pt modelId="{4DA5E225-4C0A-4AFE-8ECA-495AB7EE6658}" type="sibTrans" cxnId="{95256799-90FA-4407-91D4-B2B1F534088B}">
      <dgm:prSet/>
      <dgm:spPr/>
      <dgm:t>
        <a:bodyPr/>
        <a:lstStyle/>
        <a:p>
          <a:endParaRPr lang="en-US"/>
        </a:p>
      </dgm:t>
    </dgm:pt>
    <dgm:pt modelId="{52EF94E9-E838-4019-8883-201EB1FE737A}" type="pres">
      <dgm:prSet presAssocID="{B4A609D0-7D5D-4DFD-8BF5-0049180BDDAB}" presName="root" presStyleCnt="0">
        <dgm:presLayoutVars>
          <dgm:dir/>
          <dgm:resizeHandles val="exact"/>
        </dgm:presLayoutVars>
      </dgm:prSet>
      <dgm:spPr/>
    </dgm:pt>
    <dgm:pt modelId="{09FE57FE-801B-407E-BC67-FA34B30A9F41}" type="pres">
      <dgm:prSet presAssocID="{7A6FDC8C-12B1-451D-8692-87568F1C60F8}" presName="compNode" presStyleCnt="0"/>
      <dgm:spPr/>
    </dgm:pt>
    <dgm:pt modelId="{586E6FE5-12CD-4A76-BAB8-C502FF7F4D61}" type="pres">
      <dgm:prSet presAssocID="{7A6FDC8C-12B1-451D-8692-87568F1C60F8}" presName="bgRect" presStyleLbl="bgShp" presStyleIdx="0" presStyleCnt="5"/>
      <dgm:spPr/>
    </dgm:pt>
    <dgm:pt modelId="{D6908ED8-8EB2-4052-85AA-2F9D7D03ADFD}" type="pres">
      <dgm:prSet presAssocID="{7A6FDC8C-12B1-451D-8692-87568F1C60F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825C1506-B5CC-4E6C-B2BE-7EC4AC259B5B}" type="pres">
      <dgm:prSet presAssocID="{7A6FDC8C-12B1-451D-8692-87568F1C60F8}" presName="spaceRect" presStyleCnt="0"/>
      <dgm:spPr/>
    </dgm:pt>
    <dgm:pt modelId="{9A91A37A-625C-4BAD-BBDA-4EA5ECED6DBC}" type="pres">
      <dgm:prSet presAssocID="{7A6FDC8C-12B1-451D-8692-87568F1C60F8}" presName="parTx" presStyleLbl="revTx" presStyleIdx="0" presStyleCnt="5">
        <dgm:presLayoutVars>
          <dgm:chMax val="0"/>
          <dgm:chPref val="0"/>
        </dgm:presLayoutVars>
      </dgm:prSet>
      <dgm:spPr/>
    </dgm:pt>
    <dgm:pt modelId="{48FD83CA-9D39-4988-9FF7-83AFCE7E0ED7}" type="pres">
      <dgm:prSet presAssocID="{FF01D93D-C97D-40BE-A438-CC6BC4B7880F}" presName="sibTrans" presStyleCnt="0"/>
      <dgm:spPr/>
    </dgm:pt>
    <dgm:pt modelId="{2B88CFB2-3CBD-473F-B1DC-8E979BB6E5E9}" type="pres">
      <dgm:prSet presAssocID="{E49C4098-22AD-45A9-A308-488B5189965E}" presName="compNode" presStyleCnt="0"/>
      <dgm:spPr/>
    </dgm:pt>
    <dgm:pt modelId="{6328A26D-BFBA-4C17-93FE-220F9D30DECC}" type="pres">
      <dgm:prSet presAssocID="{E49C4098-22AD-45A9-A308-488B5189965E}" presName="bgRect" presStyleLbl="bgShp" presStyleIdx="1" presStyleCnt="5"/>
      <dgm:spPr/>
    </dgm:pt>
    <dgm:pt modelId="{19B59F11-FCCC-4850-9F6B-A6D5CD509602}" type="pres">
      <dgm:prSet presAssocID="{E49C4098-22AD-45A9-A308-488B5189965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F87A1368-1C41-4324-9B16-E9505221C8B8}" type="pres">
      <dgm:prSet presAssocID="{E49C4098-22AD-45A9-A308-488B5189965E}" presName="spaceRect" presStyleCnt="0"/>
      <dgm:spPr/>
    </dgm:pt>
    <dgm:pt modelId="{C8A915B8-B146-4D5B-87AC-A802A1BFDF59}" type="pres">
      <dgm:prSet presAssocID="{E49C4098-22AD-45A9-A308-488B5189965E}" presName="parTx" presStyleLbl="revTx" presStyleIdx="1" presStyleCnt="5">
        <dgm:presLayoutVars>
          <dgm:chMax val="0"/>
          <dgm:chPref val="0"/>
        </dgm:presLayoutVars>
      </dgm:prSet>
      <dgm:spPr/>
    </dgm:pt>
    <dgm:pt modelId="{02D23D71-9A73-4D14-BA8E-AEA0CEFE858B}" type="pres">
      <dgm:prSet presAssocID="{0BD57EB8-FD38-4C44-A6DE-25B50D5D915A}" presName="sibTrans" presStyleCnt="0"/>
      <dgm:spPr/>
    </dgm:pt>
    <dgm:pt modelId="{C0BF153F-5AA2-49C6-8E9F-175430536115}" type="pres">
      <dgm:prSet presAssocID="{CAC6D525-3401-49CA-BC41-789FA8857BBE}" presName="compNode" presStyleCnt="0"/>
      <dgm:spPr/>
    </dgm:pt>
    <dgm:pt modelId="{208024BD-1D3A-42A1-88EE-11C02FE5DC3D}" type="pres">
      <dgm:prSet presAssocID="{CAC6D525-3401-49CA-BC41-789FA8857BBE}" presName="bgRect" presStyleLbl="bgShp" presStyleIdx="2" presStyleCnt="5"/>
      <dgm:spPr/>
    </dgm:pt>
    <dgm:pt modelId="{6A630ED9-6F64-4B6A-B5B9-2C3DA1692E4F}" type="pres">
      <dgm:prSet presAssocID="{CAC6D525-3401-49CA-BC41-789FA8857BB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4D567832-E4CD-42FA-9EB8-6E211CB8820D}" type="pres">
      <dgm:prSet presAssocID="{CAC6D525-3401-49CA-BC41-789FA8857BBE}" presName="spaceRect" presStyleCnt="0"/>
      <dgm:spPr/>
    </dgm:pt>
    <dgm:pt modelId="{2B1F2F81-431B-4A97-B8CD-6629193ECF7E}" type="pres">
      <dgm:prSet presAssocID="{CAC6D525-3401-49CA-BC41-789FA8857BBE}" presName="parTx" presStyleLbl="revTx" presStyleIdx="2" presStyleCnt="5">
        <dgm:presLayoutVars>
          <dgm:chMax val="0"/>
          <dgm:chPref val="0"/>
        </dgm:presLayoutVars>
      </dgm:prSet>
      <dgm:spPr/>
    </dgm:pt>
    <dgm:pt modelId="{ED387907-429B-4078-909F-754ABC5FC75B}" type="pres">
      <dgm:prSet presAssocID="{0D36E475-9260-40FF-8B7A-501C790F7B5C}" presName="sibTrans" presStyleCnt="0"/>
      <dgm:spPr/>
    </dgm:pt>
    <dgm:pt modelId="{F6FC3EDE-4C09-44DB-80A1-35F01774C789}" type="pres">
      <dgm:prSet presAssocID="{DFA0B8C5-5165-4866-BEB4-24F62E2BC029}" presName="compNode" presStyleCnt="0"/>
      <dgm:spPr/>
    </dgm:pt>
    <dgm:pt modelId="{B19EB81C-0474-48A3-874E-E03B32A8A576}" type="pres">
      <dgm:prSet presAssocID="{DFA0B8C5-5165-4866-BEB4-24F62E2BC029}" presName="bgRect" presStyleLbl="bgShp" presStyleIdx="3" presStyleCnt="5"/>
      <dgm:spPr/>
    </dgm:pt>
    <dgm:pt modelId="{C91E8970-F6F6-4E8D-88BE-93B49B7C035B}" type="pres">
      <dgm:prSet presAssocID="{DFA0B8C5-5165-4866-BEB4-24F62E2BC02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66552DC3-A0C3-445F-81C7-92B58D006A6E}" type="pres">
      <dgm:prSet presAssocID="{DFA0B8C5-5165-4866-BEB4-24F62E2BC029}" presName="spaceRect" presStyleCnt="0"/>
      <dgm:spPr/>
    </dgm:pt>
    <dgm:pt modelId="{B4915E09-8118-4844-A96E-DA934C0F4241}" type="pres">
      <dgm:prSet presAssocID="{DFA0B8C5-5165-4866-BEB4-24F62E2BC029}" presName="parTx" presStyleLbl="revTx" presStyleIdx="3" presStyleCnt="5">
        <dgm:presLayoutVars>
          <dgm:chMax val="0"/>
          <dgm:chPref val="0"/>
        </dgm:presLayoutVars>
      </dgm:prSet>
      <dgm:spPr/>
    </dgm:pt>
    <dgm:pt modelId="{56861375-F6D0-4D61-8753-38819ABBC115}" type="pres">
      <dgm:prSet presAssocID="{88D43134-2472-4302-9F0B-2CC5C0C63ECA}" presName="sibTrans" presStyleCnt="0"/>
      <dgm:spPr/>
    </dgm:pt>
    <dgm:pt modelId="{79E16821-FF5A-470F-9C44-F6D85CA44837}" type="pres">
      <dgm:prSet presAssocID="{D75BFC94-8E3A-4476-8EF3-07EB0CDA5AE9}" presName="compNode" presStyleCnt="0"/>
      <dgm:spPr/>
    </dgm:pt>
    <dgm:pt modelId="{210C0DA0-39E0-4D4F-9C44-6D93BA417749}" type="pres">
      <dgm:prSet presAssocID="{D75BFC94-8E3A-4476-8EF3-07EB0CDA5AE9}" presName="bgRect" presStyleLbl="bgShp" presStyleIdx="4" presStyleCnt="5"/>
      <dgm:spPr/>
    </dgm:pt>
    <dgm:pt modelId="{4DCB1CBF-B4D5-4910-BC26-636B8FB4C6DE}" type="pres">
      <dgm:prSet presAssocID="{D75BFC94-8E3A-4476-8EF3-07EB0CDA5AE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twork"/>
        </a:ext>
      </dgm:extLst>
    </dgm:pt>
    <dgm:pt modelId="{F7B15D69-B6F6-4849-BF5A-6486E935C7B7}" type="pres">
      <dgm:prSet presAssocID="{D75BFC94-8E3A-4476-8EF3-07EB0CDA5AE9}" presName="spaceRect" presStyleCnt="0"/>
      <dgm:spPr/>
    </dgm:pt>
    <dgm:pt modelId="{29340187-40FF-4A47-AB36-A162DB9F9691}" type="pres">
      <dgm:prSet presAssocID="{D75BFC94-8E3A-4476-8EF3-07EB0CDA5AE9}" presName="parTx" presStyleLbl="revTx" presStyleIdx="4" presStyleCnt="5">
        <dgm:presLayoutVars>
          <dgm:chMax val="0"/>
          <dgm:chPref val="0"/>
        </dgm:presLayoutVars>
      </dgm:prSet>
      <dgm:spPr/>
    </dgm:pt>
  </dgm:ptLst>
  <dgm:cxnLst>
    <dgm:cxn modelId="{85FC8816-DBCA-434D-800F-74A633C15D83}" srcId="{B4A609D0-7D5D-4DFD-8BF5-0049180BDDAB}" destId="{7A6FDC8C-12B1-451D-8692-87568F1C60F8}" srcOrd="0" destOrd="0" parTransId="{1E2EC09C-6715-408C-BAD5-20F3E57A53CB}" sibTransId="{FF01D93D-C97D-40BE-A438-CC6BC4B7880F}"/>
    <dgm:cxn modelId="{41191A28-9AA9-4002-B73E-08838E895F4D}" type="presOf" srcId="{E49C4098-22AD-45A9-A308-488B5189965E}" destId="{C8A915B8-B146-4D5B-87AC-A802A1BFDF59}" srcOrd="0" destOrd="0" presId="urn:microsoft.com/office/officeart/2018/2/layout/IconVerticalSolidList"/>
    <dgm:cxn modelId="{011FC061-4803-4330-B9F9-425FECC88E55}" type="presOf" srcId="{D75BFC94-8E3A-4476-8EF3-07EB0CDA5AE9}" destId="{29340187-40FF-4A47-AB36-A162DB9F9691}" srcOrd="0" destOrd="0" presId="urn:microsoft.com/office/officeart/2018/2/layout/IconVerticalSolidList"/>
    <dgm:cxn modelId="{750BAA48-D3EB-47C8-9B31-903C2E8AFDD4}" type="presOf" srcId="{CAC6D525-3401-49CA-BC41-789FA8857BBE}" destId="{2B1F2F81-431B-4A97-B8CD-6629193ECF7E}" srcOrd="0" destOrd="0" presId="urn:microsoft.com/office/officeart/2018/2/layout/IconVerticalSolidList"/>
    <dgm:cxn modelId="{512ABA79-8EAC-42B8-8B7C-66E972B22EE8}" srcId="{B4A609D0-7D5D-4DFD-8BF5-0049180BDDAB}" destId="{CAC6D525-3401-49CA-BC41-789FA8857BBE}" srcOrd="2" destOrd="0" parTransId="{BE167FDC-6283-496A-9A7F-11C94EC8FA5C}" sibTransId="{0D36E475-9260-40FF-8B7A-501C790F7B5C}"/>
    <dgm:cxn modelId="{9A612E88-E3CF-4F1F-9727-1B7529DA8D79}" srcId="{B4A609D0-7D5D-4DFD-8BF5-0049180BDDAB}" destId="{E49C4098-22AD-45A9-A308-488B5189965E}" srcOrd="1" destOrd="0" parTransId="{DC87D54B-EEC7-41BE-8D12-9161B626E335}" sibTransId="{0BD57EB8-FD38-4C44-A6DE-25B50D5D915A}"/>
    <dgm:cxn modelId="{95256799-90FA-4407-91D4-B2B1F534088B}" srcId="{B4A609D0-7D5D-4DFD-8BF5-0049180BDDAB}" destId="{D75BFC94-8E3A-4476-8EF3-07EB0CDA5AE9}" srcOrd="4" destOrd="0" parTransId="{862E6D49-0469-4A9D-A63E-77CAFEAAEB92}" sibTransId="{4DA5E225-4C0A-4AFE-8ECA-495AB7EE6658}"/>
    <dgm:cxn modelId="{4C8022BB-67AC-44AA-A004-606B60CD261A}" type="presOf" srcId="{7A6FDC8C-12B1-451D-8692-87568F1C60F8}" destId="{9A91A37A-625C-4BAD-BBDA-4EA5ECED6DBC}" srcOrd="0" destOrd="0" presId="urn:microsoft.com/office/officeart/2018/2/layout/IconVerticalSolidList"/>
    <dgm:cxn modelId="{F62DCCE2-EC1B-46AD-9348-82C2EB016355}" type="presOf" srcId="{DFA0B8C5-5165-4866-BEB4-24F62E2BC029}" destId="{B4915E09-8118-4844-A96E-DA934C0F4241}" srcOrd="0" destOrd="0" presId="urn:microsoft.com/office/officeart/2018/2/layout/IconVerticalSolidList"/>
    <dgm:cxn modelId="{B56B45F8-6A9F-4846-A36C-8B14B206FF85}" srcId="{B4A609D0-7D5D-4DFD-8BF5-0049180BDDAB}" destId="{DFA0B8C5-5165-4866-BEB4-24F62E2BC029}" srcOrd="3" destOrd="0" parTransId="{5B551B16-5136-4EB5-9F91-3A749F903F39}" sibTransId="{88D43134-2472-4302-9F0B-2CC5C0C63ECA}"/>
    <dgm:cxn modelId="{A5C850F9-C9C2-4AC4-AB37-0DAC2A589BF4}" type="presOf" srcId="{B4A609D0-7D5D-4DFD-8BF5-0049180BDDAB}" destId="{52EF94E9-E838-4019-8883-201EB1FE737A}" srcOrd="0" destOrd="0" presId="urn:microsoft.com/office/officeart/2018/2/layout/IconVerticalSolidList"/>
    <dgm:cxn modelId="{42F14989-E16A-4A44-A82B-54F75336C6CC}" type="presParOf" srcId="{52EF94E9-E838-4019-8883-201EB1FE737A}" destId="{09FE57FE-801B-407E-BC67-FA34B30A9F41}" srcOrd="0" destOrd="0" presId="urn:microsoft.com/office/officeart/2018/2/layout/IconVerticalSolidList"/>
    <dgm:cxn modelId="{13982121-10AD-4575-89B6-00AC73545918}" type="presParOf" srcId="{09FE57FE-801B-407E-BC67-FA34B30A9F41}" destId="{586E6FE5-12CD-4A76-BAB8-C502FF7F4D61}" srcOrd="0" destOrd="0" presId="urn:microsoft.com/office/officeart/2018/2/layout/IconVerticalSolidList"/>
    <dgm:cxn modelId="{C9A01F8E-DD76-4C9D-9943-48EF0A63214C}" type="presParOf" srcId="{09FE57FE-801B-407E-BC67-FA34B30A9F41}" destId="{D6908ED8-8EB2-4052-85AA-2F9D7D03ADFD}" srcOrd="1" destOrd="0" presId="urn:microsoft.com/office/officeart/2018/2/layout/IconVerticalSolidList"/>
    <dgm:cxn modelId="{997EA3DF-F890-4A3A-AF22-50CD006254D7}" type="presParOf" srcId="{09FE57FE-801B-407E-BC67-FA34B30A9F41}" destId="{825C1506-B5CC-4E6C-B2BE-7EC4AC259B5B}" srcOrd="2" destOrd="0" presId="urn:microsoft.com/office/officeart/2018/2/layout/IconVerticalSolidList"/>
    <dgm:cxn modelId="{F4DA9762-0C98-4FB4-BD7F-C7F01284110D}" type="presParOf" srcId="{09FE57FE-801B-407E-BC67-FA34B30A9F41}" destId="{9A91A37A-625C-4BAD-BBDA-4EA5ECED6DBC}" srcOrd="3" destOrd="0" presId="urn:microsoft.com/office/officeart/2018/2/layout/IconVerticalSolidList"/>
    <dgm:cxn modelId="{DDBB1CDD-2B09-4797-BD50-1C5FA2C62BC6}" type="presParOf" srcId="{52EF94E9-E838-4019-8883-201EB1FE737A}" destId="{48FD83CA-9D39-4988-9FF7-83AFCE7E0ED7}" srcOrd="1" destOrd="0" presId="urn:microsoft.com/office/officeart/2018/2/layout/IconVerticalSolidList"/>
    <dgm:cxn modelId="{B5374988-1329-46A2-872D-28AA9BC23A02}" type="presParOf" srcId="{52EF94E9-E838-4019-8883-201EB1FE737A}" destId="{2B88CFB2-3CBD-473F-B1DC-8E979BB6E5E9}" srcOrd="2" destOrd="0" presId="urn:microsoft.com/office/officeart/2018/2/layout/IconVerticalSolidList"/>
    <dgm:cxn modelId="{769BDC4F-5C80-48DF-A3D1-204DEFA2C09E}" type="presParOf" srcId="{2B88CFB2-3CBD-473F-B1DC-8E979BB6E5E9}" destId="{6328A26D-BFBA-4C17-93FE-220F9D30DECC}" srcOrd="0" destOrd="0" presId="urn:microsoft.com/office/officeart/2018/2/layout/IconVerticalSolidList"/>
    <dgm:cxn modelId="{B501AF2C-3BD0-456C-8FEF-2CD80CEE52BD}" type="presParOf" srcId="{2B88CFB2-3CBD-473F-B1DC-8E979BB6E5E9}" destId="{19B59F11-FCCC-4850-9F6B-A6D5CD509602}" srcOrd="1" destOrd="0" presId="urn:microsoft.com/office/officeart/2018/2/layout/IconVerticalSolidList"/>
    <dgm:cxn modelId="{FFDC93D0-3E65-4D73-BF01-0ACE11AAA2C3}" type="presParOf" srcId="{2B88CFB2-3CBD-473F-B1DC-8E979BB6E5E9}" destId="{F87A1368-1C41-4324-9B16-E9505221C8B8}" srcOrd="2" destOrd="0" presId="urn:microsoft.com/office/officeart/2018/2/layout/IconVerticalSolidList"/>
    <dgm:cxn modelId="{BE3D9D09-790C-48B4-9274-B72A4A3B18CD}" type="presParOf" srcId="{2B88CFB2-3CBD-473F-B1DC-8E979BB6E5E9}" destId="{C8A915B8-B146-4D5B-87AC-A802A1BFDF59}" srcOrd="3" destOrd="0" presId="urn:microsoft.com/office/officeart/2018/2/layout/IconVerticalSolidList"/>
    <dgm:cxn modelId="{6A72DC1B-FA5E-4A81-895F-652C0B39D50A}" type="presParOf" srcId="{52EF94E9-E838-4019-8883-201EB1FE737A}" destId="{02D23D71-9A73-4D14-BA8E-AEA0CEFE858B}" srcOrd="3" destOrd="0" presId="urn:microsoft.com/office/officeart/2018/2/layout/IconVerticalSolidList"/>
    <dgm:cxn modelId="{59FE9036-3A78-476B-AAA8-CA25134D701D}" type="presParOf" srcId="{52EF94E9-E838-4019-8883-201EB1FE737A}" destId="{C0BF153F-5AA2-49C6-8E9F-175430536115}" srcOrd="4" destOrd="0" presId="urn:microsoft.com/office/officeart/2018/2/layout/IconVerticalSolidList"/>
    <dgm:cxn modelId="{577795A0-7EC7-4AE3-A0D2-5695DDEA5B8F}" type="presParOf" srcId="{C0BF153F-5AA2-49C6-8E9F-175430536115}" destId="{208024BD-1D3A-42A1-88EE-11C02FE5DC3D}" srcOrd="0" destOrd="0" presId="urn:microsoft.com/office/officeart/2018/2/layout/IconVerticalSolidList"/>
    <dgm:cxn modelId="{19ECF816-BCE2-4CD6-A14C-749F7481A274}" type="presParOf" srcId="{C0BF153F-5AA2-49C6-8E9F-175430536115}" destId="{6A630ED9-6F64-4B6A-B5B9-2C3DA1692E4F}" srcOrd="1" destOrd="0" presId="urn:microsoft.com/office/officeart/2018/2/layout/IconVerticalSolidList"/>
    <dgm:cxn modelId="{1E8E2565-1B42-48E6-AFC3-0B1EBB030189}" type="presParOf" srcId="{C0BF153F-5AA2-49C6-8E9F-175430536115}" destId="{4D567832-E4CD-42FA-9EB8-6E211CB8820D}" srcOrd="2" destOrd="0" presId="urn:microsoft.com/office/officeart/2018/2/layout/IconVerticalSolidList"/>
    <dgm:cxn modelId="{BA6BC0D4-5D23-4316-9240-D27F8249627F}" type="presParOf" srcId="{C0BF153F-5AA2-49C6-8E9F-175430536115}" destId="{2B1F2F81-431B-4A97-B8CD-6629193ECF7E}" srcOrd="3" destOrd="0" presId="urn:microsoft.com/office/officeart/2018/2/layout/IconVerticalSolidList"/>
    <dgm:cxn modelId="{A91D6BD4-7290-4243-A763-9BF69EC48766}" type="presParOf" srcId="{52EF94E9-E838-4019-8883-201EB1FE737A}" destId="{ED387907-429B-4078-909F-754ABC5FC75B}" srcOrd="5" destOrd="0" presId="urn:microsoft.com/office/officeart/2018/2/layout/IconVerticalSolidList"/>
    <dgm:cxn modelId="{AEF26E39-920F-458F-A522-49B439B8A777}" type="presParOf" srcId="{52EF94E9-E838-4019-8883-201EB1FE737A}" destId="{F6FC3EDE-4C09-44DB-80A1-35F01774C789}" srcOrd="6" destOrd="0" presId="urn:microsoft.com/office/officeart/2018/2/layout/IconVerticalSolidList"/>
    <dgm:cxn modelId="{F57630EB-5F07-4A0A-BC4E-B0868CCF5077}" type="presParOf" srcId="{F6FC3EDE-4C09-44DB-80A1-35F01774C789}" destId="{B19EB81C-0474-48A3-874E-E03B32A8A576}" srcOrd="0" destOrd="0" presId="urn:microsoft.com/office/officeart/2018/2/layout/IconVerticalSolidList"/>
    <dgm:cxn modelId="{F267636D-B5E5-4EDB-9B97-DF921CF37452}" type="presParOf" srcId="{F6FC3EDE-4C09-44DB-80A1-35F01774C789}" destId="{C91E8970-F6F6-4E8D-88BE-93B49B7C035B}" srcOrd="1" destOrd="0" presId="urn:microsoft.com/office/officeart/2018/2/layout/IconVerticalSolidList"/>
    <dgm:cxn modelId="{83C32D98-689C-4489-B33B-3D4DFB627A1D}" type="presParOf" srcId="{F6FC3EDE-4C09-44DB-80A1-35F01774C789}" destId="{66552DC3-A0C3-445F-81C7-92B58D006A6E}" srcOrd="2" destOrd="0" presId="urn:microsoft.com/office/officeart/2018/2/layout/IconVerticalSolidList"/>
    <dgm:cxn modelId="{214B7257-D3A1-4DD4-8C9B-954ADC738276}" type="presParOf" srcId="{F6FC3EDE-4C09-44DB-80A1-35F01774C789}" destId="{B4915E09-8118-4844-A96E-DA934C0F4241}" srcOrd="3" destOrd="0" presId="urn:microsoft.com/office/officeart/2018/2/layout/IconVerticalSolidList"/>
    <dgm:cxn modelId="{58B2264B-7634-4594-B520-6CBA5EEA7A85}" type="presParOf" srcId="{52EF94E9-E838-4019-8883-201EB1FE737A}" destId="{56861375-F6D0-4D61-8753-38819ABBC115}" srcOrd="7" destOrd="0" presId="urn:microsoft.com/office/officeart/2018/2/layout/IconVerticalSolidList"/>
    <dgm:cxn modelId="{D2C22BDD-C01E-4288-8E0A-5A2133ABB2C2}" type="presParOf" srcId="{52EF94E9-E838-4019-8883-201EB1FE737A}" destId="{79E16821-FF5A-470F-9C44-F6D85CA44837}" srcOrd="8" destOrd="0" presId="urn:microsoft.com/office/officeart/2018/2/layout/IconVerticalSolidList"/>
    <dgm:cxn modelId="{17DCFEE5-159D-45C7-88CD-C0FF02A554D8}" type="presParOf" srcId="{79E16821-FF5A-470F-9C44-F6D85CA44837}" destId="{210C0DA0-39E0-4D4F-9C44-6D93BA417749}" srcOrd="0" destOrd="0" presId="urn:microsoft.com/office/officeart/2018/2/layout/IconVerticalSolidList"/>
    <dgm:cxn modelId="{2820E27A-8D05-4AA7-8583-44103929262F}" type="presParOf" srcId="{79E16821-FF5A-470F-9C44-F6D85CA44837}" destId="{4DCB1CBF-B4D5-4910-BC26-636B8FB4C6DE}" srcOrd="1" destOrd="0" presId="urn:microsoft.com/office/officeart/2018/2/layout/IconVerticalSolidList"/>
    <dgm:cxn modelId="{074E67FD-1A43-494F-9019-A3964A9169B5}" type="presParOf" srcId="{79E16821-FF5A-470F-9C44-F6D85CA44837}" destId="{F7B15D69-B6F6-4849-BF5A-6486E935C7B7}" srcOrd="2" destOrd="0" presId="urn:microsoft.com/office/officeart/2018/2/layout/IconVerticalSolidList"/>
    <dgm:cxn modelId="{FC18AFE0-18D6-41F5-AC4D-C3BE121B043C}" type="presParOf" srcId="{79E16821-FF5A-470F-9C44-F6D85CA44837}" destId="{29340187-40FF-4A47-AB36-A162DB9F96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E6FE5-12CD-4A76-BAB8-C502FF7F4D61}">
      <dsp:nvSpPr>
        <dsp:cNvPr id="0" name=""/>
        <dsp:cNvSpPr/>
      </dsp:nvSpPr>
      <dsp:spPr>
        <a:xfrm>
          <a:off x="0" y="5962"/>
          <a:ext cx="22180552" cy="12700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908ED8-8EB2-4052-85AA-2F9D7D03ADFD}">
      <dsp:nvSpPr>
        <dsp:cNvPr id="0" name=""/>
        <dsp:cNvSpPr/>
      </dsp:nvSpPr>
      <dsp:spPr>
        <a:xfrm>
          <a:off x="384178" y="291715"/>
          <a:ext cx="698506" cy="6985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91A37A-625C-4BAD-BBDA-4EA5ECED6DBC}">
      <dsp:nvSpPr>
        <dsp:cNvPr id="0" name=""/>
        <dsp:cNvSpPr/>
      </dsp:nvSpPr>
      <dsp:spPr>
        <a:xfrm>
          <a:off x="1466864" y="5962"/>
          <a:ext cx="20713687" cy="127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10" tIns="134410" rIns="134410" bIns="134410" numCol="1" spcCol="1270" anchor="ctr" anchorCtr="0">
          <a:noAutofit/>
        </a:bodyPr>
        <a:lstStyle/>
        <a:p>
          <a:pPr marL="0" lvl="0" indent="0" algn="l" defTabSz="844550">
            <a:lnSpc>
              <a:spcPct val="90000"/>
            </a:lnSpc>
            <a:spcBef>
              <a:spcPct val="0"/>
            </a:spcBef>
            <a:spcAft>
              <a:spcPct val="35000"/>
            </a:spcAft>
            <a:buNone/>
          </a:pPr>
          <a:r>
            <a:rPr lang="en-NL" sz="1900" kern="1200"/>
            <a:t>Recruitment – chatbots, AI selection, gamified assessment centers</a:t>
          </a:r>
          <a:endParaRPr lang="en-US" sz="1900" kern="1200"/>
        </a:p>
      </dsp:txBody>
      <dsp:txXfrm>
        <a:off x="1466864" y="5962"/>
        <a:ext cx="20713687" cy="1270012"/>
      </dsp:txXfrm>
    </dsp:sp>
    <dsp:sp modelId="{6328A26D-BFBA-4C17-93FE-220F9D30DECC}">
      <dsp:nvSpPr>
        <dsp:cNvPr id="0" name=""/>
        <dsp:cNvSpPr/>
      </dsp:nvSpPr>
      <dsp:spPr>
        <a:xfrm>
          <a:off x="0" y="1593478"/>
          <a:ext cx="22180552" cy="12700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59F11-FCCC-4850-9F6B-A6D5CD509602}">
      <dsp:nvSpPr>
        <dsp:cNvPr id="0" name=""/>
        <dsp:cNvSpPr/>
      </dsp:nvSpPr>
      <dsp:spPr>
        <a:xfrm>
          <a:off x="384178" y="1879230"/>
          <a:ext cx="698506" cy="6985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A915B8-B146-4D5B-87AC-A802A1BFDF59}">
      <dsp:nvSpPr>
        <dsp:cNvPr id="0" name=""/>
        <dsp:cNvSpPr/>
      </dsp:nvSpPr>
      <dsp:spPr>
        <a:xfrm>
          <a:off x="1466864" y="1593478"/>
          <a:ext cx="20713687" cy="127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10" tIns="134410" rIns="134410" bIns="134410" numCol="1" spcCol="1270" anchor="ctr" anchorCtr="0">
          <a:noAutofit/>
        </a:bodyPr>
        <a:lstStyle/>
        <a:p>
          <a:pPr marL="0" lvl="0" indent="0" algn="l" defTabSz="844550" rtl="0">
            <a:lnSpc>
              <a:spcPct val="90000"/>
            </a:lnSpc>
            <a:spcBef>
              <a:spcPct val="0"/>
            </a:spcBef>
            <a:spcAft>
              <a:spcPct val="35000"/>
            </a:spcAft>
            <a:buNone/>
          </a:pPr>
          <a:r>
            <a:rPr lang="en-NL" sz="1900" kern="1200"/>
            <a:t>Hiring &amp; Firing</a:t>
          </a:r>
          <a:r>
            <a:rPr lang="en-NL" sz="1900" kern="1200">
              <a:latin typeface="Avenir Next"/>
            </a:rPr>
            <a:t> based</a:t>
          </a:r>
          <a:r>
            <a:rPr lang="en-NL" sz="1900" kern="1200"/>
            <a:t> </a:t>
          </a:r>
          <a:r>
            <a:rPr lang="en-NL" sz="1900" kern="1200">
              <a:latin typeface="Avenir Next"/>
            </a:rPr>
            <a:t>on </a:t>
          </a:r>
          <a:r>
            <a:rPr lang="en-NL" sz="1900" kern="1200"/>
            <a:t> people analytics (General Electrics) AI </a:t>
          </a:r>
          <a:r>
            <a:rPr lang="en-NL" sz="1900" kern="1200">
              <a:latin typeface="Avenir Next"/>
            </a:rPr>
            <a:t>increasingly being used for firing procedures </a:t>
          </a:r>
          <a:r>
            <a:rPr lang="en-NL" sz="1900" kern="1200"/>
            <a:t>(US)</a:t>
          </a:r>
          <a:endParaRPr lang="en-US" sz="1900" kern="1200"/>
        </a:p>
      </dsp:txBody>
      <dsp:txXfrm>
        <a:off x="1466864" y="1593478"/>
        <a:ext cx="20713687" cy="1270012"/>
      </dsp:txXfrm>
    </dsp:sp>
    <dsp:sp modelId="{208024BD-1D3A-42A1-88EE-11C02FE5DC3D}">
      <dsp:nvSpPr>
        <dsp:cNvPr id="0" name=""/>
        <dsp:cNvSpPr/>
      </dsp:nvSpPr>
      <dsp:spPr>
        <a:xfrm>
          <a:off x="0" y="3180993"/>
          <a:ext cx="22180552" cy="12700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630ED9-6F64-4B6A-B5B9-2C3DA1692E4F}">
      <dsp:nvSpPr>
        <dsp:cNvPr id="0" name=""/>
        <dsp:cNvSpPr/>
      </dsp:nvSpPr>
      <dsp:spPr>
        <a:xfrm>
          <a:off x="384178" y="3466746"/>
          <a:ext cx="698506" cy="6985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1F2F81-431B-4A97-B8CD-6629193ECF7E}">
      <dsp:nvSpPr>
        <dsp:cNvPr id="0" name=""/>
        <dsp:cNvSpPr/>
      </dsp:nvSpPr>
      <dsp:spPr>
        <a:xfrm>
          <a:off x="1466864" y="3180993"/>
          <a:ext cx="20713687" cy="127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10" tIns="134410" rIns="134410" bIns="134410" numCol="1" spcCol="1270" anchor="ctr" anchorCtr="0">
          <a:noAutofit/>
        </a:bodyPr>
        <a:lstStyle/>
        <a:p>
          <a:pPr marL="0" lvl="0" indent="0" algn="l" defTabSz="844550">
            <a:lnSpc>
              <a:spcPct val="90000"/>
            </a:lnSpc>
            <a:spcBef>
              <a:spcPct val="0"/>
            </a:spcBef>
            <a:spcAft>
              <a:spcPct val="35000"/>
            </a:spcAft>
            <a:buNone/>
          </a:pPr>
          <a:r>
            <a:rPr lang="en-NL" sz="1900" kern="1200"/>
            <a:t>Organizational Learning – Talent management platforms/MIS</a:t>
          </a:r>
          <a:endParaRPr lang="en-US" sz="1900" kern="1200"/>
        </a:p>
      </dsp:txBody>
      <dsp:txXfrm>
        <a:off x="1466864" y="3180993"/>
        <a:ext cx="20713687" cy="1270012"/>
      </dsp:txXfrm>
    </dsp:sp>
    <dsp:sp modelId="{B19EB81C-0474-48A3-874E-E03B32A8A576}">
      <dsp:nvSpPr>
        <dsp:cNvPr id="0" name=""/>
        <dsp:cNvSpPr/>
      </dsp:nvSpPr>
      <dsp:spPr>
        <a:xfrm>
          <a:off x="0" y="4768509"/>
          <a:ext cx="22180552" cy="12700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1E8970-F6F6-4E8D-88BE-93B49B7C035B}">
      <dsp:nvSpPr>
        <dsp:cNvPr id="0" name=""/>
        <dsp:cNvSpPr/>
      </dsp:nvSpPr>
      <dsp:spPr>
        <a:xfrm>
          <a:off x="384178" y="5054262"/>
          <a:ext cx="698506" cy="6985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915E09-8118-4844-A96E-DA934C0F4241}">
      <dsp:nvSpPr>
        <dsp:cNvPr id="0" name=""/>
        <dsp:cNvSpPr/>
      </dsp:nvSpPr>
      <dsp:spPr>
        <a:xfrm>
          <a:off x="1466864" y="4768509"/>
          <a:ext cx="20713687" cy="127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10" tIns="134410" rIns="134410" bIns="134410" numCol="1" spcCol="1270" anchor="ctr" anchorCtr="0">
          <a:noAutofit/>
        </a:bodyPr>
        <a:lstStyle/>
        <a:p>
          <a:pPr marL="0" lvl="0" indent="0" algn="l" defTabSz="844550">
            <a:lnSpc>
              <a:spcPct val="90000"/>
            </a:lnSpc>
            <a:spcBef>
              <a:spcPct val="0"/>
            </a:spcBef>
            <a:spcAft>
              <a:spcPct val="35000"/>
            </a:spcAft>
            <a:buNone/>
          </a:pPr>
          <a:r>
            <a:rPr lang="en-NL" sz="1900" kern="1200"/>
            <a:t>Performance reviews –people analytics, sensor data, performance data</a:t>
          </a:r>
          <a:endParaRPr lang="en-US" sz="1900" kern="1200"/>
        </a:p>
      </dsp:txBody>
      <dsp:txXfrm>
        <a:off x="1466864" y="4768509"/>
        <a:ext cx="20713687" cy="1270012"/>
      </dsp:txXfrm>
    </dsp:sp>
    <dsp:sp modelId="{210C0DA0-39E0-4D4F-9C44-6D93BA417749}">
      <dsp:nvSpPr>
        <dsp:cNvPr id="0" name=""/>
        <dsp:cNvSpPr/>
      </dsp:nvSpPr>
      <dsp:spPr>
        <a:xfrm>
          <a:off x="0" y="6356025"/>
          <a:ext cx="22180552" cy="12700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CB1CBF-B4D5-4910-BC26-636B8FB4C6DE}">
      <dsp:nvSpPr>
        <dsp:cNvPr id="0" name=""/>
        <dsp:cNvSpPr/>
      </dsp:nvSpPr>
      <dsp:spPr>
        <a:xfrm>
          <a:off x="384178" y="6641777"/>
          <a:ext cx="698506" cy="6985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340187-40FF-4A47-AB36-A162DB9F9691}">
      <dsp:nvSpPr>
        <dsp:cNvPr id="0" name=""/>
        <dsp:cNvSpPr/>
      </dsp:nvSpPr>
      <dsp:spPr>
        <a:xfrm>
          <a:off x="1466864" y="6356025"/>
          <a:ext cx="20713687" cy="127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10" tIns="134410" rIns="134410" bIns="134410" numCol="1" spcCol="1270" anchor="ctr" anchorCtr="0">
          <a:noAutofit/>
        </a:bodyPr>
        <a:lstStyle/>
        <a:p>
          <a:pPr marL="0" lvl="0" indent="0" algn="l" defTabSz="844550">
            <a:lnSpc>
              <a:spcPct val="90000"/>
            </a:lnSpc>
            <a:spcBef>
              <a:spcPct val="0"/>
            </a:spcBef>
            <a:spcAft>
              <a:spcPct val="35000"/>
            </a:spcAft>
            <a:buNone/>
          </a:pPr>
          <a:r>
            <a:rPr lang="en-NL" sz="1900" kern="1200"/>
            <a:t>Strategic HRM – long-term planning, transferring org change –data analytics</a:t>
          </a:r>
          <a:endParaRPr lang="en-US" sz="1900" kern="1200"/>
        </a:p>
      </dsp:txBody>
      <dsp:txXfrm>
        <a:off x="1466864" y="6356025"/>
        <a:ext cx="20713687" cy="12700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42DB3F-ED4B-40C3-BF42-B2C8FC499D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a:extLst>
              <a:ext uri="{FF2B5EF4-FFF2-40B4-BE49-F238E27FC236}">
                <a16:creationId xmlns:a16="http://schemas.microsoft.com/office/drawing/2014/main" id="{1FCDD38D-D5E4-40A7-8F72-710F832654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8C8960-5F8F-43DD-8329-2DD30AF7FAB9}" type="datetimeFigureOut">
              <a:rPr lang="nl-BE" smtClean="0"/>
              <a:t>7/03/2024</a:t>
            </a:fld>
            <a:endParaRPr lang="nl-BE"/>
          </a:p>
        </p:txBody>
      </p:sp>
      <p:sp>
        <p:nvSpPr>
          <p:cNvPr id="4" name="Footer Placeholder 3">
            <a:extLst>
              <a:ext uri="{FF2B5EF4-FFF2-40B4-BE49-F238E27FC236}">
                <a16:creationId xmlns:a16="http://schemas.microsoft.com/office/drawing/2014/main" id="{092B2C6D-DB83-4F55-9FF0-A5EE775F32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a:extLst>
              <a:ext uri="{FF2B5EF4-FFF2-40B4-BE49-F238E27FC236}">
                <a16:creationId xmlns:a16="http://schemas.microsoft.com/office/drawing/2014/main" id="{4400EC55-3CA2-4051-B136-7B756D4D24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FE6782-4BAA-40AB-BB25-30E4D516D31F}" type="slidenum">
              <a:rPr lang="nl-BE" smtClean="0"/>
              <a:t>‹#›</a:t>
            </a:fld>
            <a:endParaRPr lang="nl-BE"/>
          </a:p>
        </p:txBody>
      </p:sp>
    </p:spTree>
    <p:extLst>
      <p:ext uri="{BB962C8B-B14F-4D97-AF65-F5344CB8AC3E}">
        <p14:creationId xmlns:p14="http://schemas.microsoft.com/office/powerpoint/2010/main" val="3109500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7861974-9E8E-6746-92D0-7BB71B3C7E10}" type="slidenum">
              <a:rPr lang="en-US" smtClean="0"/>
              <a:pPr/>
              <a:t>48</a:t>
            </a:fld>
            <a:endParaRPr lang="en-US"/>
          </a:p>
        </p:txBody>
      </p:sp>
    </p:spTree>
    <p:extLst>
      <p:ext uri="{BB962C8B-B14F-4D97-AF65-F5344CB8AC3E}">
        <p14:creationId xmlns:p14="http://schemas.microsoft.com/office/powerpoint/2010/main" val="155256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7861974-9E8E-6746-92D0-7BB71B3C7E10}" type="slidenum">
              <a:rPr lang="en-US" smtClean="0"/>
              <a:pPr/>
              <a:t>57</a:t>
            </a:fld>
            <a:endParaRPr lang="en-US"/>
          </a:p>
        </p:txBody>
      </p:sp>
    </p:spTree>
    <p:extLst>
      <p:ext uri="{BB962C8B-B14F-4D97-AF65-F5344CB8AC3E}">
        <p14:creationId xmlns:p14="http://schemas.microsoft.com/office/powerpoint/2010/main" val="160148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F21EF-B035-0107-C3F4-AD26025D2C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0FD573-8603-A676-4BEE-81AA8315C07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48810D9B-7013-4827-80B0-05DB08B2A212}"/>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DC03728C-1B9C-42F6-B926-51FB005034A9}"/>
              </a:ext>
            </a:extLst>
          </p:cNvPr>
          <p:cNvSpPr>
            <a:spLocks noGrp="1"/>
          </p:cNvSpPr>
          <p:nvPr>
            <p:ph type="sldNum" sz="quarter" idx="5"/>
          </p:nvPr>
        </p:nvSpPr>
        <p:spPr/>
        <p:txBody>
          <a:bodyPr/>
          <a:lstStyle/>
          <a:p>
            <a:fld id="{87861974-9E8E-6746-92D0-7BB71B3C7E10}" type="slidenum">
              <a:rPr lang="en-US" smtClean="0"/>
              <a:pPr/>
              <a:t>58</a:t>
            </a:fld>
            <a:endParaRPr lang="en-US"/>
          </a:p>
        </p:txBody>
      </p:sp>
    </p:spTree>
    <p:extLst>
      <p:ext uri="{BB962C8B-B14F-4D97-AF65-F5344CB8AC3E}">
        <p14:creationId xmlns:p14="http://schemas.microsoft.com/office/powerpoint/2010/main" val="201572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7861974-9E8E-6746-92D0-7BB71B3C7E10}" type="slidenum">
              <a:rPr lang="en-US" smtClean="0"/>
              <a:pPr/>
              <a:t>60</a:t>
            </a:fld>
            <a:endParaRPr lang="en-US"/>
          </a:p>
        </p:txBody>
      </p:sp>
    </p:spTree>
    <p:extLst>
      <p:ext uri="{BB962C8B-B14F-4D97-AF65-F5344CB8AC3E}">
        <p14:creationId xmlns:p14="http://schemas.microsoft.com/office/powerpoint/2010/main" val="3939086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risa.com"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arisa.eu/"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s://www.arisa.eu/" TargetMode="External"/><Relationship Id="rId4" Type="http://schemas.openxmlformats.org/officeDocument/2006/relationships/hyperlink" Target="http://www.arisa.com"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resentation Title"/>
          <p:cNvSpPr txBox="1">
            <a:spLocks noGrp="1"/>
          </p:cNvSpPr>
          <p:nvPr>
            <p:ph type="title" hasCustomPrompt="1"/>
          </p:nvPr>
        </p:nvSpPr>
        <p:spPr>
          <a:xfrm>
            <a:off x="1211659" y="3291840"/>
            <a:ext cx="21971004" cy="4927228"/>
          </a:xfrm>
          <a:prstGeom prst="rect">
            <a:avLst/>
          </a:prstGeom>
        </p:spPr>
        <p:txBody>
          <a:bodyPr anchor="b"/>
          <a:lstStyle>
            <a:lvl1pPr>
              <a:defRPr sz="11600" b="1" i="0" spc="-232">
                <a:solidFill>
                  <a:schemeClr val="bg1"/>
                </a:solidFill>
                <a:latin typeface="Avenir Next" panose="020B0503020202020204" pitchFamily="34" charset="0"/>
                <a:ea typeface="Avenir Next" panose="020B0503020202020204" pitchFamily="34" charset="0"/>
                <a:cs typeface="Avenir Next" panose="020B0503020202020204" pitchFamily="34" charset="0"/>
                <a:sym typeface="Avenir Next Medium"/>
              </a:defRPr>
            </a:lvl1pPr>
          </a:lstStyle>
          <a:p>
            <a:r>
              <a:rPr lang="en-GB"/>
              <a:t>Click to add text</a:t>
            </a:r>
            <a:endParaRPr/>
          </a:p>
        </p:txBody>
      </p:sp>
      <p:sp>
        <p:nvSpPr>
          <p:cNvPr id="13" name="Body Level One…"/>
          <p:cNvSpPr txBox="1">
            <a:spLocks noGrp="1"/>
          </p:cNvSpPr>
          <p:nvPr>
            <p:ph type="body" sz="quarter" idx="1" hasCustomPrompt="1"/>
          </p:nvPr>
        </p:nvSpPr>
        <p:spPr>
          <a:xfrm>
            <a:off x="1211659" y="9198131"/>
            <a:ext cx="21971001" cy="841248"/>
          </a:xfrm>
          <a:prstGeom prst="rect">
            <a:avLst/>
          </a:prstGeom>
        </p:spPr>
        <p:txBody>
          <a:bodyPr/>
          <a:lstStyle>
            <a:lvl1pPr marL="0" indent="0" defTabSz="825500">
              <a:lnSpc>
                <a:spcPct val="100000"/>
              </a:lnSpc>
              <a:spcBef>
                <a:spcPts val="0"/>
              </a:spcBef>
              <a:buSzTx/>
              <a:buNone/>
              <a:defRPr sz="5400">
                <a:solidFill>
                  <a:schemeClr val="bg1"/>
                </a:solidFill>
                <a:latin typeface="Avenir Next Regular"/>
                <a:ea typeface="Avenir Next Regular"/>
                <a:cs typeface="Avenir Next Regular"/>
                <a:sym typeface="Avenir Next Regular"/>
              </a:defRPr>
            </a:lvl1pPr>
            <a:lvl2pPr marL="0" indent="457200" defTabSz="825500">
              <a:lnSpc>
                <a:spcPct val="100000"/>
              </a:lnSpc>
              <a:spcBef>
                <a:spcPts val="0"/>
              </a:spcBef>
              <a:buSzTx/>
              <a:buNone/>
              <a:defRPr sz="2200">
                <a:latin typeface="Avenir Next Regular"/>
                <a:ea typeface="Avenir Next Regular"/>
                <a:cs typeface="Avenir Next Regular"/>
                <a:sym typeface="Avenir Next Regular"/>
              </a:defRPr>
            </a:lvl2pPr>
            <a:lvl3pPr marL="0" indent="914400" defTabSz="825500">
              <a:lnSpc>
                <a:spcPct val="100000"/>
              </a:lnSpc>
              <a:spcBef>
                <a:spcPts val="0"/>
              </a:spcBef>
              <a:buSzTx/>
              <a:buNone/>
              <a:defRPr sz="2200">
                <a:solidFill>
                  <a:schemeClr val="bg1"/>
                </a:solidFill>
                <a:latin typeface="Avenir Next Regular"/>
                <a:ea typeface="Avenir Next Regular"/>
                <a:cs typeface="Avenir Next Regular"/>
                <a:sym typeface="Avenir Next Regular"/>
              </a:defRPr>
            </a:lvl3pPr>
            <a:lvl4pPr marL="0" indent="1371600" defTabSz="825500">
              <a:lnSpc>
                <a:spcPct val="100000"/>
              </a:lnSpc>
              <a:spcBef>
                <a:spcPts val="0"/>
              </a:spcBef>
              <a:buSzTx/>
              <a:buNone/>
              <a:defRPr sz="2200">
                <a:solidFill>
                  <a:schemeClr val="bg1"/>
                </a:solidFill>
                <a:latin typeface="Avenir Next Regular"/>
                <a:ea typeface="Avenir Next Regular"/>
                <a:cs typeface="Avenir Next Regular"/>
                <a:sym typeface="Avenir Next Regular"/>
              </a:defRPr>
            </a:lvl4pPr>
            <a:lvl5pPr marL="0" indent="1828800" defTabSz="825500">
              <a:lnSpc>
                <a:spcPct val="100000"/>
              </a:lnSpc>
              <a:spcBef>
                <a:spcPts val="0"/>
              </a:spcBef>
              <a:buSzTx/>
              <a:buNone/>
              <a:defRPr sz="2200">
                <a:solidFill>
                  <a:schemeClr val="bg1"/>
                </a:solidFill>
                <a:latin typeface="Avenir Next Regular"/>
                <a:ea typeface="Avenir Next Regular"/>
                <a:cs typeface="Avenir Next Regular"/>
                <a:sym typeface="Avenir Next Regular"/>
              </a:defRPr>
            </a:lvl5p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a:t>Place</a:t>
            </a:r>
            <a:r>
              <a:rPr lang="nl-BE"/>
              <a:t>, </a:t>
            </a:r>
            <a:r>
              <a:rPr lang="en-US"/>
              <a:t>Date / </a:t>
            </a:r>
            <a:r>
              <a:rPr lang="en-GB"/>
              <a:t>Name, Organisation</a:t>
            </a:r>
          </a:p>
          <a:p>
            <a:pPr marL="0" marR="0" lvl="0" indent="0" algn="l" defTabSz="825500" rtl="0" eaLnBrk="1" fontAlgn="auto" latinLnBrk="0" hangingPunct="1">
              <a:lnSpc>
                <a:spcPct val="100000"/>
              </a:lnSpc>
              <a:spcBef>
                <a:spcPts val="0"/>
              </a:spcBef>
              <a:spcAft>
                <a:spcPts val="0"/>
              </a:spcAft>
              <a:buClrTx/>
              <a:buSzTx/>
              <a:buFontTx/>
              <a:buNone/>
              <a:tabLst/>
              <a:defRPr/>
            </a:pPr>
            <a:endParaRPr lang="en-GB"/>
          </a:p>
        </p:txBody>
      </p:sp>
      <p:sp>
        <p:nvSpPr>
          <p:cNvPr id="3" name="www.arisa.com">
            <a:extLst>
              <a:ext uri="{FF2B5EF4-FFF2-40B4-BE49-F238E27FC236}">
                <a16:creationId xmlns:a16="http://schemas.microsoft.com/office/drawing/2014/main" id="{B55B9287-20CF-E7B9-E17A-2E752C54335B}"/>
              </a:ext>
            </a:extLst>
          </p:cNvPr>
          <p:cNvSpPr txBox="1"/>
          <p:nvPr userDrawn="1"/>
        </p:nvSpPr>
        <p:spPr>
          <a:xfrm>
            <a:off x="18884689" y="11997505"/>
            <a:ext cx="4297971" cy="5222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fontScale="92500" lnSpcReduction="10000"/>
          </a:bodyPr>
          <a:lstStyle>
            <a:lvl1pPr algn="l" defTabSz="825500">
              <a:defRPr u="sng">
                <a:solidFill>
                  <a:srgbClr val="000120"/>
                </a:solidFill>
                <a:latin typeface="Avenir Next Regular"/>
                <a:ea typeface="Avenir Next Regular"/>
                <a:cs typeface="Avenir Next Regular"/>
                <a:sym typeface="Avenir Next Regular"/>
                <a:hlinkClick r:id="rId3"/>
              </a:defRPr>
            </a:lvl1pPr>
          </a:lstStyle>
          <a:p>
            <a:pPr algn="r">
              <a:defRPr u="none"/>
            </a:pPr>
            <a:r>
              <a:rPr lang="fr-FR" sz="3200" u="sng" err="1">
                <a:solidFill>
                  <a:srgbClr val="F31F55"/>
                </a:solidFill>
                <a:hlinkClick r:id="rId4">
                  <a:extLst>
                    <a:ext uri="{A12FA001-AC4F-418D-AE19-62706E023703}">
                      <ahyp:hlinkClr xmlns:ahyp="http://schemas.microsoft.com/office/drawing/2018/hyperlinkcolor" val="tx"/>
                    </a:ext>
                  </a:extLst>
                </a:hlinkClick>
              </a:rPr>
              <a:t>www.aiskills.eu</a:t>
            </a:r>
            <a:endParaRPr sz="3200" u="sng">
              <a:solidFill>
                <a:schemeClr val="bg1"/>
              </a:solidFill>
              <a:hlinkClick r:id="rId3">
                <a:extLst>
                  <a:ext uri="{A12FA001-AC4F-418D-AE19-62706E023703}">
                    <ahyp:hlinkClr xmlns:ahyp="http://schemas.microsoft.com/office/drawing/2018/hyperlinkcolor" val="tx"/>
                  </a:ext>
                </a:extLst>
              </a:hlinkClick>
            </a:endParaRPr>
          </a:p>
        </p:txBody>
      </p:sp>
      <p:pic>
        <p:nvPicPr>
          <p:cNvPr id="4" name="Picture 3">
            <a:extLst>
              <a:ext uri="{FF2B5EF4-FFF2-40B4-BE49-F238E27FC236}">
                <a16:creationId xmlns:a16="http://schemas.microsoft.com/office/drawing/2014/main" id="{D80A8E04-6855-D783-D876-929AEB9750C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201340" y="11927162"/>
            <a:ext cx="3171606" cy="662956"/>
          </a:xfrm>
          <a:prstGeom prst="rect">
            <a:avLst/>
          </a:prstGeom>
        </p:spPr>
      </p:pic>
      <p:pic>
        <p:nvPicPr>
          <p:cNvPr id="11" name="Picture 10" descr="Logo&#10;&#10;Description automatically generated">
            <a:extLst>
              <a:ext uri="{FF2B5EF4-FFF2-40B4-BE49-F238E27FC236}">
                <a16:creationId xmlns:a16="http://schemas.microsoft.com/office/drawing/2014/main" id="{DC286A12-597E-C15F-CAC8-CF24E50F988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01340" y="887221"/>
            <a:ext cx="4661262" cy="1425730"/>
          </a:xfrm>
          <a:prstGeom prst="rect">
            <a:avLst/>
          </a:prstGeom>
        </p:spPr>
      </p:pic>
      <p:sp>
        <p:nvSpPr>
          <p:cNvPr id="6" name="TextBox 5">
            <a:extLst>
              <a:ext uri="{FF2B5EF4-FFF2-40B4-BE49-F238E27FC236}">
                <a16:creationId xmlns:a16="http://schemas.microsoft.com/office/drawing/2014/main" id="{8F024214-FD38-55E9-5A7B-D6208EAAB567}"/>
              </a:ext>
            </a:extLst>
          </p:cNvPr>
          <p:cNvSpPr txBox="1"/>
          <p:nvPr userDrawn="1"/>
        </p:nvSpPr>
        <p:spPr>
          <a:xfrm>
            <a:off x="1140380" y="12724230"/>
            <a:ext cx="1457510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600">
                <a:solidFill>
                  <a:schemeClr val="bg1"/>
                </a:solidFill>
                <a:effectLst/>
                <a:latin typeface="Avenir Next" panose="020B0503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367079935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599306" cy="374600"/>
          </a:xfrm>
          <a:prstGeom prst="rect">
            <a:avLst/>
          </a:prstGeom>
        </p:spPr>
        <p:txBody>
          <a:bodyPr/>
          <a:lstStyle/>
          <a:p>
            <a:fld id="{86CB4B4D-7CA3-9044-876B-883B54F8677D}" type="slidenum">
              <a:t>‹#›</a:t>
            </a:fld>
            <a:endParaRPr/>
          </a:p>
        </p:txBody>
      </p:sp>
      <p:pic>
        <p:nvPicPr>
          <p:cNvPr id="7" name="AR_LOGO_RGB__DARKCOLOR.png" descr="AR_LOGO_RGB__DARKCOLOR.png">
            <a:extLst>
              <a:ext uri="{FF2B5EF4-FFF2-40B4-BE49-F238E27FC236}">
                <a16:creationId xmlns:a16="http://schemas.microsoft.com/office/drawing/2014/main" id="{A6427DFA-DF27-5E58-315B-A241EFEE4581}"/>
              </a:ext>
            </a:extLst>
          </p:cNvPr>
          <p:cNvPicPr>
            <a:picLocks noChangeAspect="1"/>
          </p:cNvPicPr>
          <p:nvPr userDrawn="1"/>
        </p:nvPicPr>
        <p:blipFill>
          <a:blip r:embed="rId3"/>
          <a:stretch>
            <a:fillRect/>
          </a:stretch>
        </p:blipFill>
        <p:spPr>
          <a:xfrm>
            <a:off x="1858739" y="12589874"/>
            <a:ext cx="2011803" cy="616115"/>
          </a:xfrm>
          <a:prstGeom prst="rect">
            <a:avLst/>
          </a:prstGeom>
          <a:ln w="12700">
            <a:miter lim="400000"/>
          </a:ln>
        </p:spPr>
      </p:pic>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4"/>
          <a:stretch>
            <a:fillRect/>
          </a:stretch>
        </p:blipFill>
        <p:spPr>
          <a:xfrm rot="10800000">
            <a:off x="20632904" y="12809637"/>
            <a:ext cx="1114381" cy="185588"/>
          </a:xfrm>
          <a:prstGeom prst="rect">
            <a:avLst/>
          </a:prstGeom>
          <a:ln w="12700">
            <a:miter lim="400000"/>
          </a:ln>
        </p:spPr>
      </p:pic>
      <p:sp>
        <p:nvSpPr>
          <p:cNvPr id="4" name="Text Placeholder 3">
            <a:extLst>
              <a:ext uri="{FF2B5EF4-FFF2-40B4-BE49-F238E27FC236}">
                <a16:creationId xmlns:a16="http://schemas.microsoft.com/office/drawing/2014/main" id="{629F3959-A2F5-439E-8378-EEF13D08696E}"/>
              </a:ext>
            </a:extLst>
          </p:cNvPr>
          <p:cNvSpPr>
            <a:spLocks noGrp="1"/>
          </p:cNvSpPr>
          <p:nvPr>
            <p:ph type="body" sz="quarter" idx="11" hasCustomPrompt="1"/>
          </p:nvPr>
        </p:nvSpPr>
        <p:spPr>
          <a:xfrm>
            <a:off x="1545950" y="1416424"/>
            <a:ext cx="21260262" cy="775055"/>
          </a:xfrm>
          <a:prstGeom prst="rect">
            <a:avLst/>
          </a:prstGeom>
        </p:spPr>
        <p:txBody>
          <a:bodyPr/>
          <a:lstStyle>
            <a:lvl1pPr>
              <a:buClr>
                <a:schemeClr val="accent1"/>
              </a:buClr>
              <a:defRPr sz="4800" b="1"/>
            </a:lvl1pPr>
          </a:lstStyle>
          <a:p>
            <a:pPr lvl="0"/>
            <a:r>
              <a:rPr lang="en-US"/>
              <a:t>Title</a:t>
            </a:r>
            <a:endParaRPr lang="nl-BE"/>
          </a:p>
        </p:txBody>
      </p:sp>
    </p:spTree>
    <p:extLst>
      <p:ext uri="{BB962C8B-B14F-4D97-AF65-F5344CB8AC3E}">
        <p14:creationId xmlns:p14="http://schemas.microsoft.com/office/powerpoint/2010/main" val="7382492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DC286A12-597E-C15F-CAC8-CF24E50F98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1340" y="887221"/>
            <a:ext cx="2416992" cy="739280"/>
          </a:xfrm>
          <a:prstGeom prst="rect">
            <a:avLst/>
          </a:prstGeom>
        </p:spPr>
      </p:pic>
      <p:pic>
        <p:nvPicPr>
          <p:cNvPr id="5" name="AR_LOGO_RGB__LIGHTCOLOR.png" descr="AR_LOGO_RGB__LIGHTCOLOR.png">
            <a:extLst>
              <a:ext uri="{FF2B5EF4-FFF2-40B4-BE49-F238E27FC236}">
                <a16:creationId xmlns:a16="http://schemas.microsoft.com/office/drawing/2014/main" id="{19ECCA51-730A-0959-6F4B-258E016C090B}"/>
              </a:ext>
            </a:extLst>
          </p:cNvPr>
          <p:cNvPicPr>
            <a:picLocks noChangeAspect="1"/>
          </p:cNvPicPr>
          <p:nvPr userDrawn="1"/>
        </p:nvPicPr>
        <p:blipFill>
          <a:blip r:embed="rId3"/>
          <a:stretch>
            <a:fillRect/>
          </a:stretch>
        </p:blipFill>
        <p:spPr>
          <a:xfrm>
            <a:off x="7912395" y="4523957"/>
            <a:ext cx="8559211" cy="2617986"/>
          </a:xfrm>
          <a:prstGeom prst="rect">
            <a:avLst/>
          </a:prstGeom>
          <a:ln w="12700">
            <a:miter lim="400000"/>
          </a:ln>
        </p:spPr>
      </p:pic>
      <p:sp>
        <p:nvSpPr>
          <p:cNvPr id="6" name="Text Placeholder 2">
            <a:extLst>
              <a:ext uri="{FF2B5EF4-FFF2-40B4-BE49-F238E27FC236}">
                <a16:creationId xmlns:a16="http://schemas.microsoft.com/office/drawing/2014/main" id="{7B186B28-FFA2-0183-0226-BAE27461A767}"/>
              </a:ext>
            </a:extLst>
          </p:cNvPr>
          <p:cNvSpPr>
            <a:spLocks noGrp="1"/>
          </p:cNvSpPr>
          <p:nvPr>
            <p:ph type="body" sz="quarter" idx="10" hasCustomPrompt="1"/>
          </p:nvPr>
        </p:nvSpPr>
        <p:spPr>
          <a:xfrm>
            <a:off x="11224905" y="7141943"/>
            <a:ext cx="7971618" cy="1331912"/>
          </a:xfrm>
          <a:prstGeom prst="rect">
            <a:avLst/>
          </a:prstGeom>
        </p:spPr>
        <p:txBody>
          <a:bodyPr>
            <a:normAutofit/>
          </a:bodyPr>
          <a:lstStyle>
            <a:lvl1pPr marL="0" indent="0">
              <a:buNone/>
              <a:defRPr lang="en-BE" sz="8000" b="0" i="0" u="none" strike="noStrike" cap="none" spc="-159" baseline="0" dirty="0">
                <a:solidFill>
                  <a:schemeClr val="bg1"/>
                </a:solidFill>
                <a:uFillTx/>
                <a:latin typeface="Avenir Next Medium"/>
                <a:ea typeface="Avenir Next Medium"/>
                <a:cs typeface="Avenir Next Medium"/>
                <a:sym typeface="Avenir Next Medium"/>
              </a:defRPr>
            </a:lvl1pPr>
          </a:lstStyle>
          <a:p>
            <a:pPr lvl="0"/>
            <a:r>
              <a:rPr lang="en-GB"/>
              <a:t>Thank you!</a:t>
            </a:r>
            <a:endParaRPr lang="en-BE"/>
          </a:p>
        </p:txBody>
      </p:sp>
      <p:sp>
        <p:nvSpPr>
          <p:cNvPr id="2" name="www.arisa.com">
            <a:extLst>
              <a:ext uri="{FF2B5EF4-FFF2-40B4-BE49-F238E27FC236}">
                <a16:creationId xmlns:a16="http://schemas.microsoft.com/office/drawing/2014/main" id="{1C52D5B9-FD9C-A615-56A8-A1B5A07135DD}"/>
              </a:ext>
            </a:extLst>
          </p:cNvPr>
          <p:cNvSpPr txBox="1"/>
          <p:nvPr userDrawn="1"/>
        </p:nvSpPr>
        <p:spPr>
          <a:xfrm>
            <a:off x="18884689" y="11997505"/>
            <a:ext cx="4297971" cy="5222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fontScale="92500" lnSpcReduction="10000"/>
          </a:bodyPr>
          <a:lstStyle>
            <a:lvl1pPr algn="l" defTabSz="825500">
              <a:defRPr u="sng">
                <a:solidFill>
                  <a:srgbClr val="000120"/>
                </a:solidFill>
                <a:latin typeface="Avenir Next Regular"/>
                <a:ea typeface="Avenir Next Regular"/>
                <a:cs typeface="Avenir Next Regular"/>
                <a:sym typeface="Avenir Next Regular"/>
                <a:hlinkClick r:id="rId4"/>
              </a:defRPr>
            </a:lvl1pPr>
          </a:lstStyle>
          <a:p>
            <a:pPr algn="r">
              <a:defRPr u="none"/>
            </a:pPr>
            <a:r>
              <a:rPr lang="fr-FR" sz="3200" u="sng" err="1">
                <a:solidFill>
                  <a:srgbClr val="F31F55"/>
                </a:solidFill>
                <a:hlinkClick r:id="rId5">
                  <a:extLst>
                    <a:ext uri="{A12FA001-AC4F-418D-AE19-62706E023703}">
                      <ahyp:hlinkClr xmlns:ahyp="http://schemas.microsoft.com/office/drawing/2018/hyperlinkcolor" val="tx"/>
                    </a:ext>
                  </a:extLst>
                </a:hlinkClick>
              </a:rPr>
              <a:t>www.aiskills.eu</a:t>
            </a:r>
            <a:endParaRPr sz="3200" u="sng">
              <a:solidFill>
                <a:schemeClr val="bg1"/>
              </a:solidFill>
              <a:hlinkClick r:id="rId4">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3BCBFCA8-C8E0-A3ED-E35B-837873A033B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201340" y="11927162"/>
            <a:ext cx="3171606" cy="662956"/>
          </a:xfrm>
          <a:prstGeom prst="rect">
            <a:avLst/>
          </a:prstGeom>
        </p:spPr>
      </p:pic>
      <p:sp>
        <p:nvSpPr>
          <p:cNvPr id="8" name="TextBox 7">
            <a:extLst>
              <a:ext uri="{FF2B5EF4-FFF2-40B4-BE49-F238E27FC236}">
                <a16:creationId xmlns:a16="http://schemas.microsoft.com/office/drawing/2014/main" id="{6DEEE6A1-7D6B-3B86-ED26-8F091829DC19}"/>
              </a:ext>
            </a:extLst>
          </p:cNvPr>
          <p:cNvSpPr txBox="1"/>
          <p:nvPr userDrawn="1"/>
        </p:nvSpPr>
        <p:spPr>
          <a:xfrm>
            <a:off x="1140380" y="12724230"/>
            <a:ext cx="1457510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600">
                <a:solidFill>
                  <a:schemeClr val="bg1"/>
                </a:solidFill>
                <a:effectLst/>
                <a:latin typeface="Avenir Next" panose="020B0503020202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4" name="TextBox 3">
            <a:extLst>
              <a:ext uri="{FF2B5EF4-FFF2-40B4-BE49-F238E27FC236}">
                <a16:creationId xmlns:a16="http://schemas.microsoft.com/office/drawing/2014/main" id="{C12A57F2-95DA-6311-9BED-5A4FB788F5D5}"/>
              </a:ext>
            </a:extLst>
          </p:cNvPr>
          <p:cNvSpPr txBox="1"/>
          <p:nvPr/>
        </p:nvSpPr>
        <p:spPr>
          <a:xfrm>
            <a:off x="5992454" y="964473"/>
            <a:ext cx="3000201" cy="584775"/>
          </a:xfrm>
          <a:prstGeom prst="rect">
            <a:avLst/>
          </a:prstGeom>
          <a:noFill/>
        </p:spPr>
        <p:txBody>
          <a:bodyPr wrap="square" rtlCol="0">
            <a:spAutoFit/>
          </a:bodyPr>
          <a:lstStyle/>
          <a:p>
            <a:pPr algn="r"/>
            <a:r>
              <a:rPr lang="en-US" sz="3200" b="0">
                <a:solidFill>
                  <a:schemeClr val="bg1"/>
                </a:solidFill>
                <a:latin typeface="+mj-lt"/>
                <a:cs typeface="Arial" panose="020B0604020202020204" pitchFamily="34" charset="0"/>
              </a:rPr>
              <a:t>#AIskills4all</a:t>
            </a:r>
            <a:endParaRPr lang="en-BE" sz="3200" b="0">
              <a:solidFill>
                <a:schemeClr val="bg1"/>
              </a:solidFill>
              <a:latin typeface="+mj-lt"/>
              <a:cs typeface="Arial" panose="020B0604020202020204" pitchFamily="34" charset="0"/>
            </a:endParaRPr>
          </a:p>
        </p:txBody>
      </p:sp>
      <p:cxnSp>
        <p:nvCxnSpPr>
          <p:cNvPr id="9" name="Straight Connector 8">
            <a:extLst>
              <a:ext uri="{FF2B5EF4-FFF2-40B4-BE49-F238E27FC236}">
                <a16:creationId xmlns:a16="http://schemas.microsoft.com/office/drawing/2014/main" id="{86DD8A57-254F-9E28-AEB5-C59C78C5C6FD}"/>
              </a:ext>
            </a:extLst>
          </p:cNvPr>
          <p:cNvCxnSpPr>
            <a:cxnSpLocks/>
          </p:cNvCxnSpPr>
          <p:nvPr/>
        </p:nvCxnSpPr>
        <p:spPr>
          <a:xfrm>
            <a:off x="9156847" y="1023806"/>
            <a:ext cx="0" cy="4661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F3DBB907-E37F-4652-27B0-78B8FABC4D74}"/>
              </a:ext>
            </a:extLst>
          </p:cNvPr>
          <p:cNvPicPr>
            <a:picLocks noChangeAspect="1"/>
          </p:cNvPicPr>
          <p:nvPr/>
        </p:nvPicPr>
        <p:blipFill>
          <a:blip r:embed="rId7"/>
          <a:stretch>
            <a:fillRect/>
          </a:stretch>
        </p:blipFill>
        <p:spPr>
          <a:xfrm>
            <a:off x="9401899" y="1023806"/>
            <a:ext cx="490105" cy="490105"/>
          </a:xfrm>
          <a:prstGeom prst="ellipse">
            <a:avLst/>
          </a:prstGeom>
        </p:spPr>
      </p:pic>
      <p:sp>
        <p:nvSpPr>
          <p:cNvPr id="12" name="TextBox 11">
            <a:extLst>
              <a:ext uri="{FF2B5EF4-FFF2-40B4-BE49-F238E27FC236}">
                <a16:creationId xmlns:a16="http://schemas.microsoft.com/office/drawing/2014/main" id="{EECCC4A5-9876-B84F-CFFC-BF071FBF0D32}"/>
              </a:ext>
            </a:extLst>
          </p:cNvPr>
          <p:cNvSpPr txBox="1"/>
          <p:nvPr/>
        </p:nvSpPr>
        <p:spPr>
          <a:xfrm>
            <a:off x="9975336" y="964473"/>
            <a:ext cx="2340217" cy="584775"/>
          </a:xfrm>
          <a:prstGeom prst="rect">
            <a:avLst/>
          </a:prstGeom>
          <a:noFill/>
        </p:spPr>
        <p:txBody>
          <a:bodyPr wrap="square" rtlCol="0">
            <a:spAutoFit/>
          </a:bodyPr>
          <a:lstStyle/>
          <a:p>
            <a:pPr algn="l"/>
            <a:r>
              <a:rPr lang="en-US" sz="3200" b="0">
                <a:solidFill>
                  <a:schemeClr val="bg1"/>
                </a:solidFill>
                <a:latin typeface="+mj-lt"/>
                <a:cs typeface="Arial" panose="020B0604020202020204" pitchFamily="34" charset="0"/>
              </a:rPr>
              <a:t>@</a:t>
            </a:r>
            <a:r>
              <a:rPr lang="en-GB" sz="3200" b="0" i="0" err="1">
                <a:solidFill>
                  <a:schemeClr val="bg1"/>
                </a:solidFill>
                <a:effectLst/>
                <a:latin typeface="+mj-lt"/>
              </a:rPr>
              <a:t>AIskillsEU</a:t>
            </a:r>
            <a:endParaRPr lang="en-BE" sz="3200" b="0">
              <a:solidFill>
                <a:schemeClr val="bg1"/>
              </a:solidFill>
              <a:latin typeface="+mj-lt"/>
              <a:cs typeface="Arial" panose="020B0604020202020204" pitchFamily="34" charset="0"/>
            </a:endParaRPr>
          </a:p>
        </p:txBody>
      </p:sp>
      <p:cxnSp>
        <p:nvCxnSpPr>
          <p:cNvPr id="13" name="Straight Connector 12">
            <a:extLst>
              <a:ext uri="{FF2B5EF4-FFF2-40B4-BE49-F238E27FC236}">
                <a16:creationId xmlns:a16="http://schemas.microsoft.com/office/drawing/2014/main" id="{9D0C37F3-AB16-FFF5-F5BB-5FFB28677C5A}"/>
              </a:ext>
            </a:extLst>
          </p:cNvPr>
          <p:cNvCxnSpPr>
            <a:cxnSpLocks/>
          </p:cNvCxnSpPr>
          <p:nvPr/>
        </p:nvCxnSpPr>
        <p:spPr>
          <a:xfrm>
            <a:off x="12479745" y="1023806"/>
            <a:ext cx="0" cy="4661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F4A2B39-7BAA-59AB-E8E7-93E8F33A9C42}"/>
              </a:ext>
            </a:extLst>
          </p:cNvPr>
          <p:cNvPicPr>
            <a:picLocks noChangeAspect="1"/>
          </p:cNvPicPr>
          <p:nvPr/>
        </p:nvPicPr>
        <p:blipFill>
          <a:blip r:embed="rId8"/>
          <a:srcRect/>
          <a:stretch/>
        </p:blipFill>
        <p:spPr>
          <a:xfrm>
            <a:off x="12643936" y="1023806"/>
            <a:ext cx="490105" cy="490105"/>
          </a:xfrm>
          <a:prstGeom prst="ellipse">
            <a:avLst/>
          </a:prstGeom>
        </p:spPr>
      </p:pic>
      <p:sp>
        <p:nvSpPr>
          <p:cNvPr id="15" name="TextBox 14">
            <a:extLst>
              <a:ext uri="{FF2B5EF4-FFF2-40B4-BE49-F238E27FC236}">
                <a16:creationId xmlns:a16="http://schemas.microsoft.com/office/drawing/2014/main" id="{DAAA7CF6-0E5E-5F22-886A-6A12285BB0F3}"/>
              </a:ext>
            </a:extLst>
          </p:cNvPr>
          <p:cNvSpPr txBox="1"/>
          <p:nvPr/>
        </p:nvSpPr>
        <p:spPr>
          <a:xfrm>
            <a:off x="13266148" y="964473"/>
            <a:ext cx="5093313" cy="584775"/>
          </a:xfrm>
          <a:prstGeom prst="rect">
            <a:avLst/>
          </a:prstGeom>
          <a:noFill/>
        </p:spPr>
        <p:txBody>
          <a:bodyPr wrap="square" rtlCol="0">
            <a:spAutoFit/>
          </a:bodyPr>
          <a:lstStyle/>
          <a:p>
            <a:pPr algn="l"/>
            <a:r>
              <a:rPr lang="en-US" sz="3200" b="0" err="1">
                <a:solidFill>
                  <a:schemeClr val="bg1"/>
                </a:solidFill>
                <a:latin typeface="+mj-lt"/>
                <a:cs typeface="Arial" panose="020B0604020202020204" pitchFamily="34" charset="0"/>
              </a:rPr>
              <a:t>linkedin.com</a:t>
            </a:r>
            <a:r>
              <a:rPr lang="en-US" sz="3200" b="0">
                <a:solidFill>
                  <a:schemeClr val="bg1"/>
                </a:solidFill>
                <a:latin typeface="+mj-lt"/>
                <a:cs typeface="Arial" panose="020B0604020202020204" pitchFamily="34" charset="0"/>
              </a:rPr>
              <a:t>/</a:t>
            </a:r>
            <a:r>
              <a:rPr lang="en-GB" sz="3200" b="0" i="0" err="1">
                <a:solidFill>
                  <a:schemeClr val="bg1"/>
                </a:solidFill>
                <a:effectLst/>
                <a:latin typeface="+mj-lt"/>
              </a:rPr>
              <a:t>AIskillsEU</a:t>
            </a:r>
            <a:endParaRPr lang="en-BE" sz="3200" b="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26417287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botto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5CD062-A46D-384E-BA58-5879B4619C27}"/>
              </a:ext>
            </a:extLst>
          </p:cNvPr>
          <p:cNvSpPr>
            <a:spLocks noGrp="1"/>
          </p:cNvSpPr>
          <p:nvPr>
            <p:ph sz="quarter" idx="12" hasCustomPrompt="1"/>
          </p:nvPr>
        </p:nvSpPr>
        <p:spPr>
          <a:xfrm>
            <a:off x="1101724" y="4699000"/>
            <a:ext cx="22180552" cy="7632000"/>
          </a:xfrm>
          <a:solidFill>
            <a:schemeClr val="bg2"/>
          </a:solidFill>
        </p:spPr>
        <p:txBody>
          <a:bodyPr/>
          <a:lstStyle/>
          <a:p>
            <a:pPr lvl="0"/>
            <a:r>
              <a:rPr lang="nl-NL" noProof="0"/>
              <a:t>Grafiek , </a:t>
            </a:r>
            <a:r>
              <a:rPr lang="nl-NL" noProof="0" err="1"/>
              <a:t>table</a:t>
            </a:r>
            <a:r>
              <a:rPr lang="nl-NL" noProof="0"/>
              <a:t>, content</a:t>
            </a:r>
          </a:p>
        </p:txBody>
      </p:sp>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1101726" y="1384300"/>
            <a:ext cx="22180552" cy="2628900"/>
          </a:xfrm>
        </p:spPr>
        <p:txBody>
          <a:bodyPr anchor="t"/>
          <a:lstStyle/>
          <a:p>
            <a:r>
              <a:rPr lang="nl-NL"/>
              <a:t>Klik om stijl te bewerken</a:t>
            </a:r>
            <a:endParaRPr lang="en-US"/>
          </a:p>
        </p:txBody>
      </p:sp>
      <p:grpSp>
        <p:nvGrpSpPr>
          <p:cNvPr id="5" name="Group 4">
            <a:extLst>
              <a:ext uri="{FF2B5EF4-FFF2-40B4-BE49-F238E27FC236}">
                <a16:creationId xmlns:a16="http://schemas.microsoft.com/office/drawing/2014/main" id="{592F9012-E1D2-4A4D-BAEB-24040D8D491C}"/>
              </a:ext>
            </a:extLst>
          </p:cNvPr>
          <p:cNvGrpSpPr/>
          <p:nvPr userDrawn="1"/>
        </p:nvGrpSpPr>
        <p:grpSpPr>
          <a:xfrm>
            <a:off x="22993198" y="665312"/>
            <a:ext cx="814024" cy="697668"/>
            <a:chOff x="11496599" y="332656"/>
            <a:chExt cx="407012" cy="348834"/>
          </a:xfrm>
        </p:grpSpPr>
        <p:sp>
          <p:nvSpPr>
            <p:cNvPr id="13" name="Freeform 12">
              <a:extLst>
                <a:ext uri="{FF2B5EF4-FFF2-40B4-BE49-F238E27FC236}">
                  <a16:creationId xmlns:a16="http://schemas.microsoft.com/office/drawing/2014/main" id="{26019297-87CF-E441-94AE-A7404D0DD5EF}"/>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grpSp>
      <p:sp>
        <p:nvSpPr>
          <p:cNvPr id="3" name="Tijdelijke aanduiding voor datum 2">
            <a:extLst>
              <a:ext uri="{FF2B5EF4-FFF2-40B4-BE49-F238E27FC236}">
                <a16:creationId xmlns:a16="http://schemas.microsoft.com/office/drawing/2014/main" id="{EA130835-FF24-324C-AED1-AB491E2276A1}"/>
              </a:ext>
            </a:extLst>
          </p:cNvPr>
          <p:cNvSpPr>
            <a:spLocks noGrp="1"/>
          </p:cNvSpPr>
          <p:nvPr>
            <p:ph type="dt" sz="half" idx="13"/>
          </p:nvPr>
        </p:nvSpPr>
        <p:spPr/>
        <p:txBody>
          <a:bodyPr/>
          <a:lstStyle/>
          <a:p>
            <a:fld id="{63AC7553-1A53-9C42-925B-8EF3D5E8C661}" type="datetime4">
              <a:rPr lang="nl-NL" smtClean="0"/>
              <a:t>7 maart 2024</a:t>
            </a:fld>
            <a:endParaRPr lang="en-US"/>
          </a:p>
        </p:txBody>
      </p:sp>
      <p:sp>
        <p:nvSpPr>
          <p:cNvPr id="6" name="Tijdelijke aanduiding voor voettekst 5">
            <a:extLst>
              <a:ext uri="{FF2B5EF4-FFF2-40B4-BE49-F238E27FC236}">
                <a16:creationId xmlns:a16="http://schemas.microsoft.com/office/drawing/2014/main" id="{E291CBFA-3265-D74E-9E5F-3250B16507A6}"/>
              </a:ext>
            </a:extLst>
          </p:cNvPr>
          <p:cNvSpPr>
            <a:spLocks noGrp="1"/>
          </p:cNvSpPr>
          <p:nvPr>
            <p:ph type="ftr" sz="quarter" idx="14"/>
          </p:nvPr>
        </p:nvSpPr>
        <p:spPr/>
        <p:txBody>
          <a:bodyPr/>
          <a:lstStyle/>
          <a:p>
            <a:r>
              <a:rPr lang="nl-NL" noProof="0"/>
              <a:t>NAAM PRESENTATIE</a:t>
            </a:r>
          </a:p>
        </p:txBody>
      </p:sp>
      <p:sp>
        <p:nvSpPr>
          <p:cNvPr id="7" name="Tijdelijke aanduiding voor dianummer 6">
            <a:extLst>
              <a:ext uri="{FF2B5EF4-FFF2-40B4-BE49-F238E27FC236}">
                <a16:creationId xmlns:a16="http://schemas.microsoft.com/office/drawing/2014/main" id="{E96E8AF7-39D7-1E4D-88D0-888C3B9682F5}"/>
              </a:ext>
            </a:extLst>
          </p:cNvPr>
          <p:cNvSpPr>
            <a:spLocks noGrp="1"/>
          </p:cNvSpPr>
          <p:nvPr>
            <p:ph type="sldNum" sz="quarter" idx="15"/>
          </p:nvPr>
        </p:nvSpPr>
        <p:spPr/>
        <p:txBody>
          <a:bodyPr/>
          <a:lstStyle/>
          <a:p>
            <a:fld id="{EC1B0D69-B8A6-8744-9E7E-380CD2AD97F8}" type="slidenum">
              <a:rPr lang="nl-NL" noProof="0" smtClean="0"/>
              <a:pPr/>
              <a:t>‹#›</a:t>
            </a:fld>
            <a:endParaRPr lang="nl-NL" noProof="0"/>
          </a:p>
        </p:txBody>
      </p:sp>
    </p:spTree>
    <p:extLst>
      <p:ext uri="{BB962C8B-B14F-4D97-AF65-F5344CB8AC3E}">
        <p14:creationId xmlns:p14="http://schemas.microsoft.com/office/powerpoint/2010/main" val="348095383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pic right text overlay">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3E00284-956A-7D4E-9EA2-7ECC8A7F469A}"/>
              </a:ext>
            </a:extLst>
          </p:cNvPr>
          <p:cNvSpPr/>
          <p:nvPr userDrawn="1"/>
        </p:nvSpPr>
        <p:spPr>
          <a:xfrm>
            <a:off x="0" y="50914"/>
            <a:ext cx="6863408" cy="13757612"/>
          </a:xfrm>
          <a:prstGeom prst="rect">
            <a:avLst/>
          </a:prstGeom>
          <a:solidFill>
            <a:schemeClr val="accent6">
              <a:lumMod val="20000"/>
              <a:lumOff val="80000"/>
            </a:schemeClr>
          </a:solidFill>
        </p:spPr>
        <p:txBody>
          <a:bodyPr wrap="square" rtlCol="0" anchor="ctr">
            <a:spAutoFit/>
          </a:bodyPr>
          <a:lstStyle/>
          <a:p>
            <a:pPr algn="l"/>
            <a:endParaRPr lang="nl-NL" sz="14800">
              <a:solidFill>
                <a:srgbClr val="000000"/>
              </a:solidFill>
              <a:latin typeface="Arial" panose="020B0604020202020204" pitchFamily="34" charset="0"/>
              <a:cs typeface="Arial" panose="020B0604020202020204" pitchFamily="34" charset="0"/>
            </a:endParaRPr>
          </a:p>
          <a:p>
            <a:pPr algn="l"/>
            <a:endParaRPr lang="nl-NL" sz="14800">
              <a:solidFill>
                <a:srgbClr val="000000"/>
              </a:solidFill>
              <a:latin typeface="Arial" panose="020B0604020202020204" pitchFamily="34" charset="0"/>
              <a:cs typeface="Arial" panose="020B0604020202020204" pitchFamily="34" charset="0"/>
            </a:endParaRPr>
          </a:p>
          <a:p>
            <a:pPr algn="l"/>
            <a:endParaRPr lang="nl-NL" sz="14800">
              <a:solidFill>
                <a:srgbClr val="000000"/>
              </a:solidFill>
              <a:latin typeface="Arial" panose="020B0604020202020204" pitchFamily="34" charset="0"/>
              <a:cs typeface="Arial" panose="020B0604020202020204" pitchFamily="34" charset="0"/>
            </a:endParaRPr>
          </a:p>
          <a:p>
            <a:pPr algn="l"/>
            <a:endParaRPr lang="nl-NL" sz="14800">
              <a:solidFill>
                <a:srgbClr val="000000"/>
              </a:solidFill>
              <a:latin typeface="Arial" panose="020B0604020202020204" pitchFamily="34" charset="0"/>
              <a:cs typeface="Arial" panose="020B0604020202020204" pitchFamily="34" charset="0"/>
            </a:endParaRPr>
          </a:p>
          <a:p>
            <a:pPr algn="l"/>
            <a:endParaRPr lang="nl-NL" sz="14800">
              <a:solidFill>
                <a:srgbClr val="000000"/>
              </a:solidFill>
              <a:latin typeface="Arial" panose="020B0604020202020204" pitchFamily="34" charset="0"/>
              <a:cs typeface="Arial" panose="020B0604020202020204" pitchFamily="34" charset="0"/>
            </a:endParaRPr>
          </a:p>
          <a:p>
            <a:pPr algn="l"/>
            <a:endParaRPr lang="nl-NL" sz="14800">
              <a:solidFill>
                <a:srgbClr val="000000"/>
              </a:solidFill>
              <a:latin typeface="Arial" panose="020B0604020202020204" pitchFamily="34" charset="0"/>
              <a:cs typeface="Arial" panose="020B0604020202020204" pitchFamily="34" charset="0"/>
            </a:endParaRPr>
          </a:p>
        </p:txBody>
      </p:sp>
      <p:sp>
        <p:nvSpPr>
          <p:cNvPr id="15" name="Picture Placeholder 13">
            <a:extLst>
              <a:ext uri="{FF2B5EF4-FFF2-40B4-BE49-F238E27FC236}">
                <a16:creationId xmlns:a16="http://schemas.microsoft.com/office/drawing/2014/main" id="{CD1E5101-6EA2-D545-9D42-5671336BABAF}"/>
              </a:ext>
            </a:extLst>
          </p:cNvPr>
          <p:cNvSpPr>
            <a:spLocks noGrp="1"/>
          </p:cNvSpPr>
          <p:nvPr>
            <p:ph type="pic" sz="quarter" idx="11"/>
          </p:nvPr>
        </p:nvSpPr>
        <p:spPr>
          <a:xfrm>
            <a:off x="6143627" y="0"/>
            <a:ext cx="18240374" cy="13716000"/>
          </a:xfrm>
          <a:solidFill>
            <a:schemeClr val="bg2"/>
          </a:solidFill>
        </p:spPr>
        <p:txBody>
          <a:bodyPr/>
          <a:lstStyle/>
          <a:p>
            <a:r>
              <a:rPr lang="nl-NL"/>
              <a:t>Klik op het pictogram als u een afbeelding wilt toevoegen</a:t>
            </a:r>
            <a:endParaRPr lang="en-US"/>
          </a:p>
        </p:txBody>
      </p:sp>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1101728" y="1384300"/>
            <a:ext cx="10080624" cy="3314700"/>
          </a:xfrm>
          <a:solidFill>
            <a:schemeClr val="bg1"/>
          </a:solidFill>
          <a:ln>
            <a:noFill/>
          </a:ln>
        </p:spPr>
        <p:txBody>
          <a:bodyPr lIns="360000" tIns="360000" rIns="540000" anchor="t"/>
          <a:lstStyle/>
          <a:p>
            <a:r>
              <a:rPr lang="nl-NL"/>
              <a:t>Klik om stijl te bewerken</a:t>
            </a:r>
            <a:endParaRPr lang="en-US"/>
          </a:p>
        </p:txBody>
      </p:sp>
      <p:grpSp>
        <p:nvGrpSpPr>
          <p:cNvPr id="5" name="Group 4">
            <a:extLst>
              <a:ext uri="{FF2B5EF4-FFF2-40B4-BE49-F238E27FC236}">
                <a16:creationId xmlns:a16="http://schemas.microsoft.com/office/drawing/2014/main" id="{6FC5071E-DEB1-5349-80F8-FD30600D1A4F}"/>
              </a:ext>
            </a:extLst>
          </p:cNvPr>
          <p:cNvGrpSpPr/>
          <p:nvPr userDrawn="1"/>
        </p:nvGrpSpPr>
        <p:grpSpPr>
          <a:xfrm>
            <a:off x="22993201" y="665312"/>
            <a:ext cx="814022" cy="697668"/>
            <a:chOff x="11496600" y="332656"/>
            <a:chExt cx="407011" cy="348834"/>
          </a:xfrm>
        </p:grpSpPr>
        <p:sp>
          <p:nvSpPr>
            <p:cNvPr id="9" name="Shape">
              <a:extLst>
                <a:ext uri="{FF2B5EF4-FFF2-40B4-BE49-F238E27FC236}">
                  <a16:creationId xmlns:a16="http://schemas.microsoft.com/office/drawing/2014/main" id="{2CE958C3-F4D3-E843-A6D4-76DFB2C4A023}"/>
                </a:ext>
              </a:extLst>
            </p:cNvPr>
            <p:cNvSpPr/>
            <p:nvPr userDrawn="1"/>
          </p:nvSpPr>
          <p:spPr>
            <a:xfrm>
              <a:off x="11612917" y="332656"/>
              <a:ext cx="58111" cy="1452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sp>
          <p:nvSpPr>
            <p:cNvPr id="10" name="Shape">
              <a:extLst>
                <a:ext uri="{FF2B5EF4-FFF2-40B4-BE49-F238E27FC236}">
                  <a16:creationId xmlns:a16="http://schemas.microsoft.com/office/drawing/2014/main" id="{50EE41ED-CA76-C74A-8CAC-C076B914ED93}"/>
                </a:ext>
              </a:extLst>
            </p:cNvPr>
            <p:cNvSpPr/>
            <p:nvPr userDrawn="1"/>
          </p:nvSpPr>
          <p:spPr>
            <a:xfrm>
              <a:off x="11612917" y="536212"/>
              <a:ext cx="58111" cy="145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sp>
          <p:nvSpPr>
            <p:cNvPr id="11" name="Shape">
              <a:extLst>
                <a:ext uri="{FF2B5EF4-FFF2-40B4-BE49-F238E27FC236}">
                  <a16:creationId xmlns:a16="http://schemas.microsoft.com/office/drawing/2014/main" id="{F31FC9A2-F74A-1440-9A97-A7C3850470E9}"/>
                </a:ext>
              </a:extLst>
            </p:cNvPr>
            <p:cNvSpPr/>
            <p:nvPr userDrawn="1"/>
          </p:nvSpPr>
          <p:spPr>
            <a:xfrm>
              <a:off x="11496600" y="332656"/>
              <a:ext cx="58111" cy="3486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grpSp>
      <p:sp>
        <p:nvSpPr>
          <p:cNvPr id="8" name="Text Placeholder 7">
            <a:extLst>
              <a:ext uri="{FF2B5EF4-FFF2-40B4-BE49-F238E27FC236}">
                <a16:creationId xmlns:a16="http://schemas.microsoft.com/office/drawing/2014/main" id="{61B30FE6-4D08-154C-8C13-5744F67462C3}"/>
              </a:ext>
            </a:extLst>
          </p:cNvPr>
          <p:cNvSpPr>
            <a:spLocks noGrp="1"/>
          </p:cNvSpPr>
          <p:nvPr>
            <p:ph type="body" sz="quarter" idx="10"/>
          </p:nvPr>
        </p:nvSpPr>
        <p:spPr>
          <a:xfrm>
            <a:off x="1101726" y="4699000"/>
            <a:ext cx="10080624" cy="7632700"/>
          </a:xfrm>
          <a:solidFill>
            <a:schemeClr val="bg1"/>
          </a:solidFill>
          <a:ln>
            <a:noFill/>
          </a:ln>
        </p:spPr>
        <p:txBody>
          <a:bodyPr lIns="360000" rIns="540000" bIns="360000"/>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DEDB39B5-0DE9-3640-B010-3D7373BBCDF5}"/>
              </a:ext>
            </a:extLst>
          </p:cNvPr>
          <p:cNvSpPr>
            <a:spLocks noGrp="1"/>
          </p:cNvSpPr>
          <p:nvPr>
            <p:ph type="dt" sz="half" idx="12"/>
          </p:nvPr>
        </p:nvSpPr>
        <p:spPr/>
        <p:txBody>
          <a:bodyPr/>
          <a:lstStyle/>
          <a:p>
            <a:fld id="{64F381F3-31BE-4046-B7D5-C842D99C1877}" type="datetime4">
              <a:rPr lang="nl-NL" smtClean="0"/>
              <a:t>7 maart 2024</a:t>
            </a:fld>
            <a:endParaRPr lang="en-US"/>
          </a:p>
        </p:txBody>
      </p:sp>
      <p:sp>
        <p:nvSpPr>
          <p:cNvPr id="4" name="Tijdelijke aanduiding voor voettekst 3">
            <a:extLst>
              <a:ext uri="{FF2B5EF4-FFF2-40B4-BE49-F238E27FC236}">
                <a16:creationId xmlns:a16="http://schemas.microsoft.com/office/drawing/2014/main" id="{1D4C00AF-4EC1-824D-97E4-3889C62A741A}"/>
              </a:ext>
            </a:extLst>
          </p:cNvPr>
          <p:cNvSpPr>
            <a:spLocks noGrp="1"/>
          </p:cNvSpPr>
          <p:nvPr>
            <p:ph type="ftr" sz="quarter" idx="13"/>
          </p:nvPr>
        </p:nvSpPr>
        <p:spPr/>
        <p:txBody>
          <a:bodyPr/>
          <a:lstStyle/>
          <a:p>
            <a:r>
              <a:rPr lang="nl-NL" noProof="0"/>
              <a:t>NAAM</a:t>
            </a:r>
            <a:r>
              <a:rPr lang="en-US"/>
              <a:t> PRESENTATIE</a:t>
            </a:r>
          </a:p>
        </p:txBody>
      </p:sp>
      <p:sp>
        <p:nvSpPr>
          <p:cNvPr id="6" name="Tijdelijke aanduiding voor dianummer 5">
            <a:extLst>
              <a:ext uri="{FF2B5EF4-FFF2-40B4-BE49-F238E27FC236}">
                <a16:creationId xmlns:a16="http://schemas.microsoft.com/office/drawing/2014/main" id="{A6E1C89B-F6D4-C040-AE19-B35CC7411317}"/>
              </a:ext>
            </a:extLst>
          </p:cNvPr>
          <p:cNvSpPr>
            <a:spLocks noGrp="1"/>
          </p:cNvSpPr>
          <p:nvPr>
            <p:ph type="sldNum" sz="quarter" idx="14"/>
          </p:nvPr>
        </p:nvSpPr>
        <p:spPr/>
        <p:txBody>
          <a:bodyPr/>
          <a:lstStyle/>
          <a:p>
            <a:fld id="{EC1B0D69-B8A6-8744-9E7E-380CD2AD97F8}" type="slidenum">
              <a:rPr lang="nl-NL" noProof="0" smtClean="0"/>
              <a:pPr/>
              <a:t>‹#›</a:t>
            </a:fld>
            <a:endParaRPr lang="nl-NL" noProof="0"/>
          </a:p>
        </p:txBody>
      </p:sp>
    </p:spTree>
    <p:extLst>
      <p:ext uri="{BB962C8B-B14F-4D97-AF65-F5344CB8AC3E}">
        <p14:creationId xmlns:p14="http://schemas.microsoft.com/office/powerpoint/2010/main" val="1576888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6351" y="12801600"/>
            <a:ext cx="24377650" cy="9144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3/7/2024</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67832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_left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13201651" y="1384300"/>
            <a:ext cx="10080626" cy="2628900"/>
          </a:xfrm>
        </p:spPr>
        <p:txBody>
          <a:bodyPr anchor="t"/>
          <a:lstStyle/>
          <a:p>
            <a:r>
              <a:rPr lang="nl-NL"/>
              <a:t>Klik om stijl te bewerken</a:t>
            </a:r>
            <a:endParaRPr lang="en-US"/>
          </a:p>
        </p:txBody>
      </p:sp>
      <p:grpSp>
        <p:nvGrpSpPr>
          <p:cNvPr id="5" name="Group 4">
            <a:extLst>
              <a:ext uri="{FF2B5EF4-FFF2-40B4-BE49-F238E27FC236}">
                <a16:creationId xmlns:a16="http://schemas.microsoft.com/office/drawing/2014/main" id="{592F9012-E1D2-4A4D-BAEB-24040D8D491C}"/>
              </a:ext>
            </a:extLst>
          </p:cNvPr>
          <p:cNvGrpSpPr/>
          <p:nvPr userDrawn="1"/>
        </p:nvGrpSpPr>
        <p:grpSpPr>
          <a:xfrm>
            <a:off x="22993198" y="665312"/>
            <a:ext cx="814024" cy="697668"/>
            <a:chOff x="11496599" y="332656"/>
            <a:chExt cx="407012" cy="348834"/>
          </a:xfrm>
        </p:grpSpPr>
        <p:sp>
          <p:nvSpPr>
            <p:cNvPr id="13" name="Freeform 12">
              <a:extLst>
                <a:ext uri="{FF2B5EF4-FFF2-40B4-BE49-F238E27FC236}">
                  <a16:creationId xmlns:a16="http://schemas.microsoft.com/office/drawing/2014/main" id="{26019297-87CF-E441-94AE-A7404D0DD5EF}"/>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6000" b="0" i="0">
                <a:latin typeface="Arial" panose="020B0604020202020204" pitchFamily="34" charset="0"/>
              </a:endParaRPr>
            </a:p>
          </p:txBody>
        </p:sp>
      </p:grpSp>
      <p:sp>
        <p:nvSpPr>
          <p:cNvPr id="10" name="Picture Placeholder 9">
            <a:extLst>
              <a:ext uri="{FF2B5EF4-FFF2-40B4-BE49-F238E27FC236}">
                <a16:creationId xmlns:a16="http://schemas.microsoft.com/office/drawing/2014/main" id="{8A7874EF-FE7D-F04C-ABDF-E7C02DDBC0A5}"/>
              </a:ext>
            </a:extLst>
          </p:cNvPr>
          <p:cNvSpPr>
            <a:spLocks noGrp="1"/>
          </p:cNvSpPr>
          <p:nvPr>
            <p:ph type="pic" sz="quarter" idx="10"/>
          </p:nvPr>
        </p:nvSpPr>
        <p:spPr>
          <a:xfrm>
            <a:off x="0" y="0"/>
            <a:ext cx="12192000" cy="13716000"/>
          </a:xfrm>
          <a:solidFill>
            <a:schemeClr val="bg2"/>
          </a:solidFill>
          <a:ln>
            <a:noFill/>
          </a:ln>
        </p:spPr>
        <p:txBody>
          <a:bodyPr/>
          <a:lstStyle/>
          <a:p>
            <a:r>
              <a:rPr lang="nl-NL"/>
              <a:t>Klik op het pictogram als u een afbeelding wilt toevoegen</a:t>
            </a:r>
            <a:endParaRPr lang="en-US"/>
          </a:p>
        </p:txBody>
      </p:sp>
      <p:sp>
        <p:nvSpPr>
          <p:cNvPr id="15" name="Text Placeholder 14">
            <a:extLst>
              <a:ext uri="{FF2B5EF4-FFF2-40B4-BE49-F238E27FC236}">
                <a16:creationId xmlns:a16="http://schemas.microsoft.com/office/drawing/2014/main" id="{6ACFE078-C496-3343-A578-AA6B40937CED}"/>
              </a:ext>
            </a:extLst>
          </p:cNvPr>
          <p:cNvSpPr>
            <a:spLocks noGrp="1"/>
          </p:cNvSpPr>
          <p:nvPr>
            <p:ph type="body" sz="quarter" idx="11"/>
          </p:nvPr>
        </p:nvSpPr>
        <p:spPr>
          <a:xfrm>
            <a:off x="13201651" y="4699000"/>
            <a:ext cx="10080626" cy="8207376"/>
          </a:xfrm>
        </p:spPr>
        <p:txBody>
          <a:bodyPr/>
          <a:lstStyle/>
          <a:p>
            <a:pPr lvl="0"/>
            <a:r>
              <a:rPr lang="nl-NL"/>
              <a:t>Klikken om de tekststijl van het model te bewerken</a:t>
            </a:r>
          </a:p>
        </p:txBody>
      </p:sp>
      <p:sp>
        <p:nvSpPr>
          <p:cNvPr id="3" name="Tijdelijke aanduiding voor datum 2">
            <a:extLst>
              <a:ext uri="{FF2B5EF4-FFF2-40B4-BE49-F238E27FC236}">
                <a16:creationId xmlns:a16="http://schemas.microsoft.com/office/drawing/2014/main" id="{32EA9D2E-182E-EC4B-9BF7-CB26507DD590}"/>
              </a:ext>
            </a:extLst>
          </p:cNvPr>
          <p:cNvSpPr>
            <a:spLocks noGrp="1"/>
          </p:cNvSpPr>
          <p:nvPr>
            <p:ph type="dt" sz="half" idx="12"/>
          </p:nvPr>
        </p:nvSpPr>
        <p:spPr/>
        <p:txBody>
          <a:bodyPr/>
          <a:lstStyle/>
          <a:p>
            <a:fld id="{C2F9C46C-5723-CC43-9C75-D5037133D0C8}" type="datetime4">
              <a:rPr lang="nl-NL" smtClean="0"/>
              <a:t>7 maart 2024</a:t>
            </a:fld>
            <a:endParaRPr lang="en-US"/>
          </a:p>
        </p:txBody>
      </p:sp>
      <p:sp>
        <p:nvSpPr>
          <p:cNvPr id="4" name="Tijdelijke aanduiding voor voettekst 3">
            <a:extLst>
              <a:ext uri="{FF2B5EF4-FFF2-40B4-BE49-F238E27FC236}">
                <a16:creationId xmlns:a16="http://schemas.microsoft.com/office/drawing/2014/main" id="{E928B1D3-F593-BA4C-8303-900D4E0FEF97}"/>
              </a:ext>
            </a:extLst>
          </p:cNvPr>
          <p:cNvSpPr>
            <a:spLocks noGrp="1"/>
          </p:cNvSpPr>
          <p:nvPr>
            <p:ph type="ftr" sz="quarter" idx="13"/>
          </p:nvPr>
        </p:nvSpPr>
        <p:spPr/>
        <p:txBody>
          <a:bodyPr/>
          <a:lstStyle/>
          <a:p>
            <a:r>
              <a:rPr lang="nl-NL" noProof="0"/>
              <a:t>NAAM PRESENTATIE</a:t>
            </a:r>
          </a:p>
        </p:txBody>
      </p:sp>
      <p:sp>
        <p:nvSpPr>
          <p:cNvPr id="6" name="Tijdelijke aanduiding voor dianummer 5">
            <a:extLst>
              <a:ext uri="{FF2B5EF4-FFF2-40B4-BE49-F238E27FC236}">
                <a16:creationId xmlns:a16="http://schemas.microsoft.com/office/drawing/2014/main" id="{FCD00B8C-4682-D04B-9F8F-84887ED23537}"/>
              </a:ext>
            </a:extLst>
          </p:cNvPr>
          <p:cNvSpPr>
            <a:spLocks noGrp="1"/>
          </p:cNvSpPr>
          <p:nvPr>
            <p:ph type="sldNum" sz="quarter" idx="14"/>
          </p:nvPr>
        </p:nvSpPr>
        <p:spPr/>
        <p:txBody>
          <a:bodyPr/>
          <a:lstStyle/>
          <a:p>
            <a:fld id="{EC1B0D69-B8A6-8744-9E7E-380CD2AD97F8}" type="slidenum">
              <a:rPr lang="nl-NL" noProof="0" smtClean="0"/>
              <a:pPr/>
              <a:t>‹#›</a:t>
            </a:fld>
            <a:endParaRPr lang="nl-NL" noProof="0"/>
          </a:p>
        </p:txBody>
      </p:sp>
    </p:spTree>
    <p:extLst>
      <p:ext uri="{BB962C8B-B14F-4D97-AF65-F5344CB8AC3E}">
        <p14:creationId xmlns:p14="http://schemas.microsoft.com/office/powerpoint/2010/main" val="40137498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6F0D-009B-7542-AC3B-814A02441073}"/>
              </a:ext>
            </a:extLst>
          </p:cNvPr>
          <p:cNvSpPr>
            <a:spLocks noGrp="1"/>
          </p:cNvSpPr>
          <p:nvPr>
            <p:ph type="title" hasCustomPrompt="1"/>
          </p:nvPr>
        </p:nvSpPr>
        <p:spPr>
          <a:xfrm>
            <a:off x="1101725" y="6247914"/>
            <a:ext cx="22180550" cy="4176464"/>
          </a:xfrm>
        </p:spPr>
        <p:txBody>
          <a:bodyPr anchor="t">
            <a:noAutofit/>
          </a:bodyPr>
          <a:lstStyle>
            <a:lvl1pPr>
              <a:lnSpc>
                <a:spcPct val="100000"/>
              </a:lnSpc>
              <a:defRPr>
                <a:solidFill>
                  <a:schemeClr val="accent1"/>
                </a:solidFill>
              </a:defRPr>
            </a:lvl1pPr>
          </a:lstStyle>
          <a:p>
            <a:r>
              <a:rPr lang="nl-NL" noProof="0"/>
              <a:t>Click </a:t>
            </a:r>
            <a:r>
              <a:rPr lang="nl-NL" noProof="0" err="1"/>
              <a:t>to</a:t>
            </a:r>
            <a:r>
              <a:rPr lang="nl-NL" noProof="0"/>
              <a:t> </a:t>
            </a:r>
            <a:r>
              <a:rPr lang="nl-NL" noProof="0" err="1"/>
              <a:t>edit</a:t>
            </a:r>
            <a:r>
              <a:rPr lang="nl-NL" noProof="0"/>
              <a:t> Master </a:t>
            </a:r>
            <a:br>
              <a:rPr lang="nl-NL" noProof="0"/>
            </a:br>
            <a:r>
              <a:rPr lang="nl-NL" noProof="0" err="1"/>
              <a:t>title</a:t>
            </a:r>
            <a:r>
              <a:rPr lang="nl-NL" noProof="0"/>
              <a:t> </a:t>
            </a:r>
            <a:r>
              <a:rPr lang="nl-NL" noProof="0" err="1"/>
              <a:t>style</a:t>
            </a:r>
            <a:endParaRPr lang="nl-NL" noProof="0"/>
          </a:p>
        </p:txBody>
      </p:sp>
      <p:sp>
        <p:nvSpPr>
          <p:cNvPr id="14" name="Text Placeholder 13">
            <a:extLst>
              <a:ext uri="{FF2B5EF4-FFF2-40B4-BE49-F238E27FC236}">
                <a16:creationId xmlns:a16="http://schemas.microsoft.com/office/drawing/2014/main" id="{FA7084ED-CEC5-CB4D-B500-E23F297B17AF}"/>
              </a:ext>
            </a:extLst>
          </p:cNvPr>
          <p:cNvSpPr>
            <a:spLocks noGrp="1"/>
          </p:cNvSpPr>
          <p:nvPr>
            <p:ph type="body" sz="quarter" idx="10" hasCustomPrompt="1"/>
          </p:nvPr>
        </p:nvSpPr>
        <p:spPr>
          <a:xfrm>
            <a:off x="1101725" y="4623749"/>
            <a:ext cx="1678234" cy="1870074"/>
          </a:xfrm>
        </p:spPr>
        <p:txBody>
          <a:bodyPr>
            <a:normAutofit/>
          </a:bodyPr>
          <a:lstStyle>
            <a:lvl1pPr>
              <a:defRPr sz="11000" b="1" i="0">
                <a:solidFill>
                  <a:schemeClr val="accent1"/>
                </a:solidFill>
                <a:latin typeface="Arial Black" panose="020B0604020202020204" pitchFamily="34" charset="0"/>
              </a:defRPr>
            </a:lvl1pPr>
          </a:lstStyle>
          <a:p>
            <a:pPr lvl="0"/>
            <a:r>
              <a:rPr lang="nl-NL" noProof="0"/>
              <a:t>#.</a:t>
            </a:r>
          </a:p>
        </p:txBody>
      </p:sp>
    </p:spTree>
    <p:extLst>
      <p:ext uri="{BB962C8B-B14F-4D97-AF65-F5344CB8AC3E}">
        <p14:creationId xmlns:p14="http://schemas.microsoft.com/office/powerpoint/2010/main" val="18403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 coll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9DD0-AB83-114E-99BC-04B167F09674}"/>
              </a:ext>
            </a:extLst>
          </p:cNvPr>
          <p:cNvSpPr>
            <a:spLocks noGrp="1"/>
          </p:cNvSpPr>
          <p:nvPr>
            <p:ph type="title"/>
          </p:nvPr>
        </p:nvSpPr>
        <p:spPr/>
        <p:txBody>
          <a:bodyPr/>
          <a:lstStyle/>
          <a:p>
            <a:r>
              <a:rPr lang="nl-NL"/>
              <a:t>Klik om stijl te bewerken</a:t>
            </a:r>
            <a:endParaRPr lang="en-US"/>
          </a:p>
        </p:txBody>
      </p:sp>
      <p:sp>
        <p:nvSpPr>
          <p:cNvPr id="3" name="Date Placeholder 2">
            <a:extLst>
              <a:ext uri="{FF2B5EF4-FFF2-40B4-BE49-F238E27FC236}">
                <a16:creationId xmlns:a16="http://schemas.microsoft.com/office/drawing/2014/main" id="{0D700559-2166-C641-9F09-7E01BBA0C1C6}"/>
              </a:ext>
            </a:extLst>
          </p:cNvPr>
          <p:cNvSpPr>
            <a:spLocks noGrp="1"/>
          </p:cNvSpPr>
          <p:nvPr>
            <p:ph type="dt" sz="half" idx="10"/>
          </p:nvPr>
        </p:nvSpPr>
        <p:spPr/>
        <p:txBody>
          <a:bodyPr/>
          <a:lstStyle/>
          <a:p>
            <a:fld id="{81952F03-921D-A742-961B-A028B38E8141}" type="datetime4">
              <a:rPr lang="nl-NL" smtClean="0"/>
              <a:t>7 maart 2024</a:t>
            </a:fld>
            <a:endParaRPr lang="en-US"/>
          </a:p>
        </p:txBody>
      </p:sp>
      <p:sp>
        <p:nvSpPr>
          <p:cNvPr id="4" name="Footer Placeholder 3">
            <a:extLst>
              <a:ext uri="{FF2B5EF4-FFF2-40B4-BE49-F238E27FC236}">
                <a16:creationId xmlns:a16="http://schemas.microsoft.com/office/drawing/2014/main" id="{60F78C86-B234-F847-B416-2169F3E0335C}"/>
              </a:ext>
            </a:extLst>
          </p:cNvPr>
          <p:cNvSpPr>
            <a:spLocks noGrp="1"/>
          </p:cNvSpPr>
          <p:nvPr>
            <p:ph type="ftr" sz="quarter" idx="11"/>
          </p:nvPr>
        </p:nvSpPr>
        <p:spPr/>
        <p:txBody>
          <a:bodyPr/>
          <a:lstStyle/>
          <a:p>
            <a:r>
              <a:rPr lang="nl-NL" noProof="0"/>
              <a:t>NAAM PRESENTATIE</a:t>
            </a:r>
          </a:p>
        </p:txBody>
      </p:sp>
      <p:sp>
        <p:nvSpPr>
          <p:cNvPr id="5" name="Slide Number Placeholder 4">
            <a:extLst>
              <a:ext uri="{FF2B5EF4-FFF2-40B4-BE49-F238E27FC236}">
                <a16:creationId xmlns:a16="http://schemas.microsoft.com/office/drawing/2014/main" id="{D61A0AB5-9681-9C41-A862-61F4B58A8C72}"/>
              </a:ext>
            </a:extLst>
          </p:cNvPr>
          <p:cNvSpPr>
            <a:spLocks noGrp="1"/>
          </p:cNvSpPr>
          <p:nvPr>
            <p:ph type="sldNum" sz="quarter" idx="12"/>
          </p:nvPr>
        </p:nvSpPr>
        <p:spPr/>
        <p:txBody>
          <a:bodyPr/>
          <a:lstStyle/>
          <a:p>
            <a:fld id="{EC1B0D69-B8A6-8744-9E7E-380CD2AD97F8}" type="slidenum">
              <a:rPr lang="nl-NL" noProof="0" smtClean="0"/>
              <a:t>‹#›</a:t>
            </a:fld>
            <a:endParaRPr lang="nl-NL" noProof="0"/>
          </a:p>
        </p:txBody>
      </p:sp>
      <p:sp>
        <p:nvSpPr>
          <p:cNvPr id="7" name="Content Placeholder 6">
            <a:extLst>
              <a:ext uri="{FF2B5EF4-FFF2-40B4-BE49-F238E27FC236}">
                <a16:creationId xmlns:a16="http://schemas.microsoft.com/office/drawing/2014/main" id="{8FC85662-769C-8A41-81FB-CB95F829A3C6}"/>
              </a:ext>
            </a:extLst>
          </p:cNvPr>
          <p:cNvSpPr>
            <a:spLocks noGrp="1"/>
          </p:cNvSpPr>
          <p:nvPr>
            <p:ph sz="quarter" idx="13"/>
          </p:nvPr>
        </p:nvSpPr>
        <p:spPr>
          <a:xfrm>
            <a:off x="1101726" y="3978276"/>
            <a:ext cx="10080624" cy="8353424"/>
          </a:xfrm>
        </p:spPr>
        <p:txBody>
          <a:bodyPr/>
          <a:lstStyle/>
          <a:p>
            <a:pPr lvl="0"/>
            <a:r>
              <a:rPr lang="nl-NL"/>
              <a:t>Klikken om de tekststijl van het model te bewerken</a:t>
            </a:r>
          </a:p>
        </p:txBody>
      </p:sp>
      <p:sp>
        <p:nvSpPr>
          <p:cNvPr id="8" name="Content Placeholder 6">
            <a:extLst>
              <a:ext uri="{FF2B5EF4-FFF2-40B4-BE49-F238E27FC236}">
                <a16:creationId xmlns:a16="http://schemas.microsoft.com/office/drawing/2014/main" id="{72C20C8F-385E-8948-9298-BE56D4DC4E1A}"/>
              </a:ext>
            </a:extLst>
          </p:cNvPr>
          <p:cNvSpPr>
            <a:spLocks noGrp="1"/>
          </p:cNvSpPr>
          <p:nvPr>
            <p:ph sz="quarter" idx="14"/>
          </p:nvPr>
        </p:nvSpPr>
        <p:spPr>
          <a:xfrm>
            <a:off x="13190404" y="3978276"/>
            <a:ext cx="10080624" cy="8353424"/>
          </a:xfrm>
        </p:spPr>
        <p:txBody>
          <a:bodyPr/>
          <a:lstStyle/>
          <a:p>
            <a:pPr lvl="0"/>
            <a:r>
              <a:rPr lang="nl-NL"/>
              <a:t>Klikken om de tekststijl van het model te bewerken</a:t>
            </a:r>
          </a:p>
        </p:txBody>
      </p:sp>
    </p:spTree>
    <p:extLst>
      <p:ext uri="{BB962C8B-B14F-4D97-AF65-F5344CB8AC3E}">
        <p14:creationId xmlns:p14="http://schemas.microsoft.com/office/powerpoint/2010/main" val="3594242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botto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5CD062-A46D-384E-BA58-5879B4619C27}"/>
              </a:ext>
            </a:extLst>
          </p:cNvPr>
          <p:cNvSpPr>
            <a:spLocks noGrp="1"/>
          </p:cNvSpPr>
          <p:nvPr>
            <p:ph sz="quarter" idx="12"/>
          </p:nvPr>
        </p:nvSpPr>
        <p:spPr>
          <a:xfrm>
            <a:off x="0" y="0"/>
            <a:ext cx="24384000" cy="13716000"/>
          </a:xfrm>
          <a:solidFill>
            <a:schemeClr val="bg2"/>
          </a:solidFill>
        </p:spPr>
        <p:txBody>
          <a:bodyPr/>
          <a:lstStyle/>
          <a:p>
            <a:pPr lvl="0"/>
            <a:r>
              <a:rPr lang="nl-NL"/>
              <a:t>Klikken om de tekststijl van het model te bewerken</a:t>
            </a:r>
          </a:p>
        </p:txBody>
      </p:sp>
      <p:pic>
        <p:nvPicPr>
          <p:cNvPr id="6" name="Picture 5">
            <a:extLst>
              <a:ext uri="{FF2B5EF4-FFF2-40B4-BE49-F238E27FC236}">
                <a16:creationId xmlns:a16="http://schemas.microsoft.com/office/drawing/2014/main" id="{D91145C2-8668-BF4B-96D8-A87283B1BB59}"/>
              </a:ext>
            </a:extLst>
          </p:cNvPr>
          <p:cNvPicPr>
            <a:picLocks noChangeAspect="1"/>
          </p:cNvPicPr>
          <p:nvPr userDrawn="1"/>
        </p:nvPicPr>
        <p:blipFill>
          <a:blip r:embed="rId2"/>
          <a:stretch>
            <a:fillRect/>
          </a:stretch>
        </p:blipFill>
        <p:spPr>
          <a:xfrm>
            <a:off x="0" y="18899"/>
            <a:ext cx="24384000" cy="13678202"/>
          </a:xfrm>
          <a:prstGeom prst="rect">
            <a:avLst/>
          </a:prstGeom>
        </p:spPr>
      </p:pic>
    </p:spTree>
    <p:extLst>
      <p:ext uri="{BB962C8B-B14F-4D97-AF65-F5344CB8AC3E}">
        <p14:creationId xmlns:p14="http://schemas.microsoft.com/office/powerpoint/2010/main" val="287301642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xfrm>
            <a:off x="11836127" y="13068324"/>
            <a:ext cx="699247" cy="379591"/>
          </a:xfrm>
          <a:prstGeom prst="rect">
            <a:avLst/>
          </a:prstGeom>
        </p:spPr>
        <p:txBody>
          <a:bodyPr/>
          <a:lstStyle>
            <a:lvl1pPr>
              <a:defRPr>
                <a:solidFill>
                  <a:schemeClr val="bg1"/>
                </a:solidFill>
              </a:defRPr>
            </a:lvl1pPr>
          </a:lstStyle>
          <a:p>
            <a:fld id="{86CB4B4D-7CA3-9044-876B-883B54F8677D}" type="slidenum">
              <a:rPr lang="en-BE" smtClean="0"/>
              <a:pPr/>
              <a:t>‹#›</a:t>
            </a:fld>
            <a:endParaRPr lang="en-BE"/>
          </a:p>
        </p:txBody>
      </p:sp>
      <p:pic>
        <p:nvPicPr>
          <p:cNvPr id="11" name="Picture 10" descr="Logo&#10;&#10;Description automatically generated">
            <a:extLst>
              <a:ext uri="{FF2B5EF4-FFF2-40B4-BE49-F238E27FC236}">
                <a16:creationId xmlns:a16="http://schemas.microsoft.com/office/drawing/2014/main" id="{DC286A12-597E-C15F-CAC8-CF24E50F98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9474" y="732598"/>
            <a:ext cx="4505052" cy="1377950"/>
          </a:xfrm>
          <a:prstGeom prst="rect">
            <a:avLst/>
          </a:prstGeom>
        </p:spPr>
      </p:pic>
      <p:pic>
        <p:nvPicPr>
          <p:cNvPr id="5" name="Image" descr="Image">
            <a:extLst>
              <a:ext uri="{FF2B5EF4-FFF2-40B4-BE49-F238E27FC236}">
                <a16:creationId xmlns:a16="http://schemas.microsoft.com/office/drawing/2014/main" id="{AB6B7CC8-BB65-ECDC-BE1E-6843E91D1A32}"/>
              </a:ext>
            </a:extLst>
          </p:cNvPr>
          <p:cNvPicPr>
            <a:picLocks noChangeAspect="1"/>
          </p:cNvPicPr>
          <p:nvPr userDrawn="1"/>
        </p:nvPicPr>
        <p:blipFill>
          <a:blip r:embed="rId4"/>
          <a:stretch>
            <a:fillRect/>
          </a:stretch>
        </p:blipFill>
        <p:spPr>
          <a:xfrm rot="10800000">
            <a:off x="11356497" y="9388707"/>
            <a:ext cx="1683503" cy="280369"/>
          </a:xfrm>
          <a:prstGeom prst="rect">
            <a:avLst/>
          </a:prstGeom>
          <a:ln w="12700">
            <a:miter lim="400000"/>
          </a:ln>
        </p:spPr>
      </p:pic>
      <p:sp>
        <p:nvSpPr>
          <p:cNvPr id="4" name="Text Placeholder 3">
            <a:extLst>
              <a:ext uri="{FF2B5EF4-FFF2-40B4-BE49-F238E27FC236}">
                <a16:creationId xmlns:a16="http://schemas.microsoft.com/office/drawing/2014/main" id="{D0931C86-2E8B-7EB9-0465-AA45B7C4B98B}"/>
              </a:ext>
            </a:extLst>
          </p:cNvPr>
          <p:cNvSpPr>
            <a:spLocks noGrp="1"/>
          </p:cNvSpPr>
          <p:nvPr>
            <p:ph type="body" sz="quarter" idx="11" hasCustomPrompt="1"/>
          </p:nvPr>
        </p:nvSpPr>
        <p:spPr>
          <a:xfrm>
            <a:off x="2654300" y="10109465"/>
            <a:ext cx="19075400" cy="742112"/>
          </a:xfrm>
          <a:prstGeom prst="rect">
            <a:avLst/>
          </a:prstGeom>
        </p:spPr>
        <p:txBody>
          <a:bodyPr/>
          <a:lstStyle>
            <a:lvl1pPr marL="0" indent="0" algn="ctr">
              <a:buNone/>
              <a:defRPr>
                <a:solidFill>
                  <a:schemeClr val="bg1"/>
                </a:solidFill>
              </a:defRPr>
            </a:lvl1pPr>
          </a:lstStyle>
          <a:p>
            <a:pPr lvl="0"/>
            <a:r>
              <a:rPr lang="en-GB"/>
              <a:t>SUBTITLE</a:t>
            </a:r>
          </a:p>
        </p:txBody>
      </p:sp>
      <p:sp>
        <p:nvSpPr>
          <p:cNvPr id="7" name="Presentation Title">
            <a:extLst>
              <a:ext uri="{FF2B5EF4-FFF2-40B4-BE49-F238E27FC236}">
                <a16:creationId xmlns:a16="http://schemas.microsoft.com/office/drawing/2014/main" id="{88D7C52A-FAA5-627A-6165-67CA1D84A90C}"/>
              </a:ext>
            </a:extLst>
          </p:cNvPr>
          <p:cNvSpPr txBox="1">
            <a:spLocks noGrp="1"/>
          </p:cNvSpPr>
          <p:nvPr>
            <p:ph type="title" hasCustomPrompt="1"/>
          </p:nvPr>
        </p:nvSpPr>
        <p:spPr>
          <a:xfrm>
            <a:off x="2654300" y="4021089"/>
            <a:ext cx="19075400" cy="4927228"/>
          </a:xfrm>
          <a:prstGeom prst="rect">
            <a:avLst/>
          </a:prstGeom>
        </p:spPr>
        <p:txBody>
          <a:bodyPr anchor="b"/>
          <a:lstStyle>
            <a:lvl1pPr algn="ctr">
              <a:defRPr sz="11600" b="1" i="0" spc="-232">
                <a:solidFill>
                  <a:schemeClr val="bg1"/>
                </a:solidFill>
                <a:latin typeface="Avenir Next" panose="020B0503020202020204" pitchFamily="34" charset="0"/>
                <a:ea typeface="Avenir Next" panose="020B0503020202020204" pitchFamily="34" charset="0"/>
                <a:cs typeface="Avenir Next" panose="020B0503020202020204" pitchFamily="34" charset="0"/>
                <a:sym typeface="Avenir Next Medium"/>
              </a:defRPr>
            </a:lvl1pPr>
          </a:lstStyle>
          <a:p>
            <a:r>
              <a:rPr lang="en-GB"/>
              <a:t>Click to add text</a:t>
            </a:r>
            <a:endParaRPr/>
          </a:p>
        </p:txBody>
      </p:sp>
    </p:spTree>
    <p:extLst>
      <p:ext uri="{BB962C8B-B14F-4D97-AF65-F5344CB8AC3E}">
        <p14:creationId xmlns:p14="http://schemas.microsoft.com/office/powerpoint/2010/main" val="12540978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606990" cy="374600"/>
          </a:xfrm>
          <a:prstGeom prst="rect">
            <a:avLst/>
          </a:prstGeom>
        </p:spPr>
        <p:txBody>
          <a:bodyPr/>
          <a:lstStyle/>
          <a:p>
            <a:fld id="{86CB4B4D-7CA3-9044-876B-883B54F8677D}" type="slidenum">
              <a:t>‹#›</a:t>
            </a:fld>
            <a:endParaRPr/>
          </a:p>
        </p:txBody>
      </p:sp>
      <p:pic>
        <p:nvPicPr>
          <p:cNvPr id="7" name="AR_LOGO_RGB__DARKCOLOR.png" descr="AR_LOGO_RGB__DARKCOLOR.png">
            <a:extLst>
              <a:ext uri="{FF2B5EF4-FFF2-40B4-BE49-F238E27FC236}">
                <a16:creationId xmlns:a16="http://schemas.microsoft.com/office/drawing/2014/main" id="{A6427DFA-DF27-5E58-315B-A241EFEE4581}"/>
              </a:ext>
            </a:extLst>
          </p:cNvPr>
          <p:cNvPicPr>
            <a:picLocks noChangeAspect="1"/>
          </p:cNvPicPr>
          <p:nvPr userDrawn="1"/>
        </p:nvPicPr>
        <p:blipFill>
          <a:blip r:embed="rId3"/>
          <a:stretch>
            <a:fillRect/>
          </a:stretch>
        </p:blipFill>
        <p:spPr>
          <a:xfrm>
            <a:off x="1570104" y="12594373"/>
            <a:ext cx="2011803" cy="616115"/>
          </a:xfrm>
          <a:prstGeom prst="rect">
            <a:avLst/>
          </a:prstGeom>
          <a:ln w="12700">
            <a:miter lim="400000"/>
          </a:ln>
        </p:spPr>
      </p:pic>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4"/>
          <a:stretch>
            <a:fillRect/>
          </a:stretch>
        </p:blipFill>
        <p:spPr>
          <a:xfrm rot="10800000">
            <a:off x="20632904" y="12809637"/>
            <a:ext cx="1114381" cy="185588"/>
          </a:xfrm>
          <a:prstGeom prst="rect">
            <a:avLst/>
          </a:prstGeom>
          <a:ln w="12700">
            <a:miter lim="400000"/>
          </a:ln>
        </p:spPr>
      </p:pic>
      <p:sp>
        <p:nvSpPr>
          <p:cNvPr id="3" name="Text Placeholder 3">
            <a:extLst>
              <a:ext uri="{FF2B5EF4-FFF2-40B4-BE49-F238E27FC236}">
                <a16:creationId xmlns:a16="http://schemas.microsoft.com/office/drawing/2014/main" id="{4C41E000-D764-C6E8-0147-5A254BA10F6B}"/>
              </a:ext>
            </a:extLst>
          </p:cNvPr>
          <p:cNvSpPr>
            <a:spLocks noGrp="1"/>
          </p:cNvSpPr>
          <p:nvPr>
            <p:ph type="body" sz="quarter" idx="11" hasCustomPrompt="1"/>
          </p:nvPr>
        </p:nvSpPr>
        <p:spPr>
          <a:xfrm>
            <a:off x="1545950" y="1434353"/>
            <a:ext cx="21267946" cy="757126"/>
          </a:xfrm>
          <a:prstGeom prst="rect">
            <a:avLst/>
          </a:prstGeom>
        </p:spPr>
        <p:txBody>
          <a:bodyPr/>
          <a:lstStyle>
            <a:lvl1pPr>
              <a:buClr>
                <a:schemeClr val="accent1"/>
              </a:buClr>
              <a:defRPr sz="4800" b="1" i="0">
                <a:solidFill>
                  <a:schemeClr val="tx2"/>
                </a:solidFill>
                <a:latin typeface="Avenir Next" panose="020B0503020202020204" pitchFamily="34" charset="0"/>
              </a:defRPr>
            </a:lvl1pPr>
          </a:lstStyle>
          <a:p>
            <a:pPr lvl="0"/>
            <a:r>
              <a:rPr lang="en-US"/>
              <a:t>Title</a:t>
            </a:r>
            <a:endParaRPr lang="nl-BE"/>
          </a:p>
        </p:txBody>
      </p:sp>
      <p:sp>
        <p:nvSpPr>
          <p:cNvPr id="4" name="Text Placeholder 3">
            <a:extLst>
              <a:ext uri="{FF2B5EF4-FFF2-40B4-BE49-F238E27FC236}">
                <a16:creationId xmlns:a16="http://schemas.microsoft.com/office/drawing/2014/main" id="{EC290D6D-21B6-1AAB-886F-F110E437F887}"/>
              </a:ext>
            </a:extLst>
          </p:cNvPr>
          <p:cNvSpPr>
            <a:spLocks noGrp="1"/>
          </p:cNvSpPr>
          <p:nvPr>
            <p:ph type="body" sz="quarter" idx="12"/>
          </p:nvPr>
        </p:nvSpPr>
        <p:spPr>
          <a:xfrm>
            <a:off x="1545951" y="2585466"/>
            <a:ext cx="21267946" cy="8936038"/>
          </a:xfrm>
          <a:prstGeom prst="rect">
            <a:avLst/>
          </a:prstGeom>
        </p:spPr>
        <p:txBody>
          <a:bodyPr/>
          <a:lstStyle>
            <a:lvl1pPr>
              <a:defRPr b="0" i="0">
                <a:solidFill>
                  <a:schemeClr val="tx2"/>
                </a:solidFill>
                <a:latin typeface="Avenir Next" panose="020B0503020202020204" pitchFamily="34" charset="0"/>
              </a:defRPr>
            </a:lvl1pPr>
            <a:lvl2pPr>
              <a:defRPr b="0" i="0">
                <a:solidFill>
                  <a:schemeClr val="tx2"/>
                </a:solidFill>
                <a:latin typeface="Avenir Next" panose="020B0503020202020204" pitchFamily="34" charset="0"/>
              </a:defRPr>
            </a:lvl2pPr>
            <a:lvl3pPr>
              <a:defRPr b="0" i="0">
                <a:solidFill>
                  <a:schemeClr val="tx2"/>
                </a:solidFill>
                <a:latin typeface="Avenir Next" panose="020B0503020202020204" pitchFamily="34" charset="0"/>
              </a:defRPr>
            </a:lvl3pPr>
            <a:lvl4pPr>
              <a:defRPr b="0" i="0">
                <a:solidFill>
                  <a:schemeClr val="tx2"/>
                </a:solidFill>
                <a:latin typeface="Avenir Next" panose="020B0503020202020204" pitchFamily="34" charset="0"/>
              </a:defRPr>
            </a:lvl4pPr>
            <a:lvl5pPr>
              <a:defRPr b="0" i="0">
                <a:solidFill>
                  <a:schemeClr val="tx2"/>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764844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606990" cy="374600"/>
          </a:xfrm>
          <a:prstGeom prst="rect">
            <a:avLst/>
          </a:prstGeom>
        </p:spPr>
        <p:txBody>
          <a:bodyPr/>
          <a:lstStyle/>
          <a:p>
            <a:fld id="{86CB4B4D-7CA3-9044-876B-883B54F8677D}" type="slidenum">
              <a:t>‹#›</a:t>
            </a:fld>
            <a:endParaRPr/>
          </a:p>
        </p:txBody>
      </p:sp>
      <p:pic>
        <p:nvPicPr>
          <p:cNvPr id="7" name="AR_LOGO_RGB__DARKCOLOR.png" descr="AR_LOGO_RGB__DARKCOLOR.png">
            <a:extLst>
              <a:ext uri="{FF2B5EF4-FFF2-40B4-BE49-F238E27FC236}">
                <a16:creationId xmlns:a16="http://schemas.microsoft.com/office/drawing/2014/main" id="{A6427DFA-DF27-5E58-315B-A241EFEE4581}"/>
              </a:ext>
            </a:extLst>
          </p:cNvPr>
          <p:cNvPicPr>
            <a:picLocks noChangeAspect="1"/>
          </p:cNvPicPr>
          <p:nvPr userDrawn="1"/>
        </p:nvPicPr>
        <p:blipFill>
          <a:blip r:embed="rId3"/>
          <a:stretch>
            <a:fillRect/>
          </a:stretch>
        </p:blipFill>
        <p:spPr>
          <a:xfrm>
            <a:off x="1570104" y="12594373"/>
            <a:ext cx="2011803" cy="616115"/>
          </a:xfrm>
          <a:prstGeom prst="rect">
            <a:avLst/>
          </a:prstGeom>
          <a:ln w="12700">
            <a:miter lim="400000"/>
          </a:ln>
        </p:spPr>
      </p:pic>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4"/>
          <a:stretch>
            <a:fillRect/>
          </a:stretch>
        </p:blipFill>
        <p:spPr>
          <a:xfrm rot="10800000">
            <a:off x="20632904" y="12809637"/>
            <a:ext cx="1114381" cy="185588"/>
          </a:xfrm>
          <a:prstGeom prst="rect">
            <a:avLst/>
          </a:prstGeom>
          <a:ln w="12700">
            <a:miter lim="400000"/>
          </a:ln>
        </p:spPr>
      </p:pic>
      <p:sp>
        <p:nvSpPr>
          <p:cNvPr id="3" name="Text Placeholder 3">
            <a:extLst>
              <a:ext uri="{FF2B5EF4-FFF2-40B4-BE49-F238E27FC236}">
                <a16:creationId xmlns:a16="http://schemas.microsoft.com/office/drawing/2014/main" id="{4C41E000-D764-C6E8-0147-5A254BA10F6B}"/>
              </a:ext>
            </a:extLst>
          </p:cNvPr>
          <p:cNvSpPr>
            <a:spLocks noGrp="1"/>
          </p:cNvSpPr>
          <p:nvPr>
            <p:ph type="body" sz="quarter" idx="11" hasCustomPrompt="1"/>
          </p:nvPr>
        </p:nvSpPr>
        <p:spPr>
          <a:xfrm>
            <a:off x="1545950" y="1434353"/>
            <a:ext cx="21267946" cy="757126"/>
          </a:xfrm>
          <a:prstGeom prst="rect">
            <a:avLst/>
          </a:prstGeom>
        </p:spPr>
        <p:txBody>
          <a:bodyPr/>
          <a:lstStyle>
            <a:lvl1pPr>
              <a:buClr>
                <a:schemeClr val="accent1"/>
              </a:buClr>
              <a:defRPr sz="4800" b="1">
                <a:solidFill>
                  <a:schemeClr val="tx2"/>
                </a:solidFill>
              </a:defRPr>
            </a:lvl1pPr>
          </a:lstStyle>
          <a:p>
            <a:pPr lvl="0"/>
            <a:r>
              <a:rPr lang="en-US"/>
              <a:t>Title</a:t>
            </a:r>
            <a:endParaRPr lang="nl-BE"/>
          </a:p>
        </p:txBody>
      </p:sp>
      <p:sp>
        <p:nvSpPr>
          <p:cNvPr id="4" name="Text Placeholder 3">
            <a:extLst>
              <a:ext uri="{FF2B5EF4-FFF2-40B4-BE49-F238E27FC236}">
                <a16:creationId xmlns:a16="http://schemas.microsoft.com/office/drawing/2014/main" id="{EC290D6D-21B6-1AAB-886F-F110E437F887}"/>
              </a:ext>
            </a:extLst>
          </p:cNvPr>
          <p:cNvSpPr>
            <a:spLocks noGrp="1"/>
          </p:cNvSpPr>
          <p:nvPr>
            <p:ph type="body" sz="quarter" idx="12"/>
          </p:nvPr>
        </p:nvSpPr>
        <p:spPr>
          <a:xfrm>
            <a:off x="1545951" y="2585466"/>
            <a:ext cx="7988193" cy="8936038"/>
          </a:xfrm>
          <a:prstGeom prst="rect">
            <a:avLst/>
          </a:prstGeom>
          <a:solidFill>
            <a:schemeClr val="tx2"/>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3">
            <a:extLst>
              <a:ext uri="{FF2B5EF4-FFF2-40B4-BE49-F238E27FC236}">
                <a16:creationId xmlns:a16="http://schemas.microsoft.com/office/drawing/2014/main" id="{9E43050B-CF62-1664-7C73-F322B20B6592}"/>
              </a:ext>
            </a:extLst>
          </p:cNvPr>
          <p:cNvSpPr>
            <a:spLocks noGrp="1"/>
          </p:cNvSpPr>
          <p:nvPr>
            <p:ph type="body" sz="quarter" idx="13"/>
          </p:nvPr>
        </p:nvSpPr>
        <p:spPr>
          <a:xfrm>
            <a:off x="10192512" y="2585466"/>
            <a:ext cx="12645537" cy="89360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357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mage 1">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606990" cy="374600"/>
          </a:xfrm>
          <a:prstGeom prst="rect">
            <a:avLst/>
          </a:prstGeom>
        </p:spPr>
        <p:txBody>
          <a:bodyPr/>
          <a:lstStyle/>
          <a:p>
            <a:fld id="{86CB4B4D-7CA3-9044-876B-883B54F8677D}" type="slidenum">
              <a:t>‹#›</a:t>
            </a:fld>
            <a:endParaRPr/>
          </a:p>
        </p:txBody>
      </p:sp>
      <p:pic>
        <p:nvPicPr>
          <p:cNvPr id="7" name="AR_LOGO_RGB__DARKCOLOR.png" descr="AR_LOGO_RGB__DARKCOLOR.png">
            <a:extLst>
              <a:ext uri="{FF2B5EF4-FFF2-40B4-BE49-F238E27FC236}">
                <a16:creationId xmlns:a16="http://schemas.microsoft.com/office/drawing/2014/main" id="{A6427DFA-DF27-5E58-315B-A241EFEE4581}"/>
              </a:ext>
            </a:extLst>
          </p:cNvPr>
          <p:cNvPicPr>
            <a:picLocks noChangeAspect="1"/>
          </p:cNvPicPr>
          <p:nvPr userDrawn="1"/>
        </p:nvPicPr>
        <p:blipFill>
          <a:blip r:embed="rId3"/>
          <a:stretch>
            <a:fillRect/>
          </a:stretch>
        </p:blipFill>
        <p:spPr>
          <a:xfrm>
            <a:off x="1570104" y="12594373"/>
            <a:ext cx="2011803" cy="616115"/>
          </a:xfrm>
          <a:prstGeom prst="rect">
            <a:avLst/>
          </a:prstGeom>
          <a:ln w="12700">
            <a:miter lim="400000"/>
          </a:ln>
        </p:spPr>
      </p:pic>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4"/>
          <a:stretch>
            <a:fillRect/>
          </a:stretch>
        </p:blipFill>
        <p:spPr>
          <a:xfrm rot="10800000">
            <a:off x="20632904" y="12809637"/>
            <a:ext cx="1114381" cy="185588"/>
          </a:xfrm>
          <a:prstGeom prst="rect">
            <a:avLst/>
          </a:prstGeom>
          <a:ln w="12700">
            <a:miter lim="400000"/>
          </a:ln>
        </p:spPr>
      </p:pic>
      <p:sp>
        <p:nvSpPr>
          <p:cNvPr id="3" name="Text Placeholder 3">
            <a:extLst>
              <a:ext uri="{FF2B5EF4-FFF2-40B4-BE49-F238E27FC236}">
                <a16:creationId xmlns:a16="http://schemas.microsoft.com/office/drawing/2014/main" id="{4C41E000-D764-C6E8-0147-5A254BA10F6B}"/>
              </a:ext>
            </a:extLst>
          </p:cNvPr>
          <p:cNvSpPr>
            <a:spLocks noGrp="1"/>
          </p:cNvSpPr>
          <p:nvPr>
            <p:ph type="body" sz="quarter" idx="11" hasCustomPrompt="1"/>
          </p:nvPr>
        </p:nvSpPr>
        <p:spPr>
          <a:xfrm>
            <a:off x="1545949" y="1434353"/>
            <a:ext cx="13121025" cy="757126"/>
          </a:xfrm>
          <a:prstGeom prst="rect">
            <a:avLst/>
          </a:prstGeom>
        </p:spPr>
        <p:txBody>
          <a:bodyPr/>
          <a:lstStyle>
            <a:lvl1pPr>
              <a:buClr>
                <a:schemeClr val="accent1"/>
              </a:buClr>
              <a:defRPr sz="4800" b="1">
                <a:solidFill>
                  <a:schemeClr val="tx2"/>
                </a:solidFill>
              </a:defRPr>
            </a:lvl1pPr>
          </a:lstStyle>
          <a:p>
            <a:pPr lvl="0"/>
            <a:r>
              <a:rPr lang="en-US"/>
              <a:t>Title</a:t>
            </a:r>
            <a:endParaRPr lang="nl-BE"/>
          </a:p>
        </p:txBody>
      </p:sp>
      <p:sp>
        <p:nvSpPr>
          <p:cNvPr id="4" name="Text Placeholder 3">
            <a:extLst>
              <a:ext uri="{FF2B5EF4-FFF2-40B4-BE49-F238E27FC236}">
                <a16:creationId xmlns:a16="http://schemas.microsoft.com/office/drawing/2014/main" id="{EC290D6D-21B6-1AAB-886F-F110E437F887}"/>
              </a:ext>
            </a:extLst>
          </p:cNvPr>
          <p:cNvSpPr>
            <a:spLocks noGrp="1"/>
          </p:cNvSpPr>
          <p:nvPr>
            <p:ph type="body" sz="quarter" idx="12"/>
          </p:nvPr>
        </p:nvSpPr>
        <p:spPr>
          <a:xfrm>
            <a:off x="1545951" y="2585466"/>
            <a:ext cx="13121025" cy="89360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11">
            <a:extLst>
              <a:ext uri="{FF2B5EF4-FFF2-40B4-BE49-F238E27FC236}">
                <a16:creationId xmlns:a16="http://schemas.microsoft.com/office/drawing/2014/main" id="{B19F2BB9-65A0-9F7F-222C-6CAAA77AEB1D}"/>
              </a:ext>
            </a:extLst>
          </p:cNvPr>
          <p:cNvSpPr>
            <a:spLocks noGrp="1"/>
          </p:cNvSpPr>
          <p:nvPr>
            <p:ph type="pic" sz="quarter" idx="14"/>
          </p:nvPr>
        </p:nvSpPr>
        <p:spPr>
          <a:xfrm>
            <a:off x="15576483" y="1434353"/>
            <a:ext cx="7237413" cy="10087151"/>
          </a:xfrm>
          <a:prstGeom prst="rect">
            <a:avLst/>
          </a:prstGeom>
        </p:spPr>
        <p:txBody>
          <a:bodyPr/>
          <a:lstStyle>
            <a:lvl1pPr>
              <a:defRPr>
                <a:solidFill>
                  <a:schemeClr val="tx2"/>
                </a:solidFill>
              </a:defRPr>
            </a:lvl1pPr>
          </a:lstStyle>
          <a:p>
            <a:r>
              <a:rPr lang="en-US"/>
              <a:t>Click icon to add picture</a:t>
            </a:r>
            <a:endParaRPr lang="nl-BE"/>
          </a:p>
        </p:txBody>
      </p:sp>
    </p:spTree>
    <p:extLst>
      <p:ext uri="{BB962C8B-B14F-4D97-AF65-F5344CB8AC3E}">
        <p14:creationId xmlns:p14="http://schemas.microsoft.com/office/powerpoint/2010/main" val="353070715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image 2">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606990" cy="374600"/>
          </a:xfrm>
          <a:prstGeom prst="rect">
            <a:avLst/>
          </a:prstGeom>
        </p:spPr>
        <p:txBody>
          <a:bodyPr/>
          <a:lstStyle/>
          <a:p>
            <a:fld id="{86CB4B4D-7CA3-9044-876B-883B54F8677D}" type="slidenum">
              <a:t>‹#›</a:t>
            </a:fld>
            <a:endParaRPr/>
          </a:p>
        </p:txBody>
      </p:sp>
      <p:pic>
        <p:nvPicPr>
          <p:cNvPr id="7" name="AR_LOGO_RGB__DARKCOLOR.png" descr="AR_LOGO_RGB__DARKCOLOR.png">
            <a:extLst>
              <a:ext uri="{FF2B5EF4-FFF2-40B4-BE49-F238E27FC236}">
                <a16:creationId xmlns:a16="http://schemas.microsoft.com/office/drawing/2014/main" id="{A6427DFA-DF27-5E58-315B-A241EFEE4581}"/>
              </a:ext>
            </a:extLst>
          </p:cNvPr>
          <p:cNvPicPr>
            <a:picLocks noChangeAspect="1"/>
          </p:cNvPicPr>
          <p:nvPr userDrawn="1"/>
        </p:nvPicPr>
        <p:blipFill>
          <a:blip r:embed="rId3"/>
          <a:stretch>
            <a:fillRect/>
          </a:stretch>
        </p:blipFill>
        <p:spPr>
          <a:xfrm>
            <a:off x="1570104" y="12594373"/>
            <a:ext cx="2011803" cy="616115"/>
          </a:xfrm>
          <a:prstGeom prst="rect">
            <a:avLst/>
          </a:prstGeom>
          <a:ln w="12700">
            <a:miter lim="400000"/>
          </a:ln>
        </p:spPr>
      </p:pic>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4"/>
          <a:stretch>
            <a:fillRect/>
          </a:stretch>
        </p:blipFill>
        <p:spPr>
          <a:xfrm rot="10800000">
            <a:off x="20632904" y="12809637"/>
            <a:ext cx="1114381" cy="185588"/>
          </a:xfrm>
          <a:prstGeom prst="rect">
            <a:avLst/>
          </a:prstGeom>
          <a:ln w="12700">
            <a:miter lim="400000"/>
          </a:ln>
        </p:spPr>
      </p:pic>
      <p:sp>
        <p:nvSpPr>
          <p:cNvPr id="4" name="Text Placeholder 3">
            <a:extLst>
              <a:ext uri="{FF2B5EF4-FFF2-40B4-BE49-F238E27FC236}">
                <a16:creationId xmlns:a16="http://schemas.microsoft.com/office/drawing/2014/main" id="{EC290D6D-21B6-1AAB-886F-F110E437F887}"/>
              </a:ext>
            </a:extLst>
          </p:cNvPr>
          <p:cNvSpPr>
            <a:spLocks noGrp="1"/>
          </p:cNvSpPr>
          <p:nvPr>
            <p:ph type="body" sz="quarter" idx="12"/>
          </p:nvPr>
        </p:nvSpPr>
        <p:spPr>
          <a:xfrm>
            <a:off x="9668256" y="1434353"/>
            <a:ext cx="13145640" cy="1008715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11">
            <a:extLst>
              <a:ext uri="{FF2B5EF4-FFF2-40B4-BE49-F238E27FC236}">
                <a16:creationId xmlns:a16="http://schemas.microsoft.com/office/drawing/2014/main" id="{B19F2BB9-65A0-9F7F-222C-6CAAA77AEB1D}"/>
              </a:ext>
            </a:extLst>
          </p:cNvPr>
          <p:cNvSpPr>
            <a:spLocks noGrp="1"/>
          </p:cNvSpPr>
          <p:nvPr>
            <p:ph type="pic" sz="quarter" idx="14"/>
          </p:nvPr>
        </p:nvSpPr>
        <p:spPr>
          <a:xfrm>
            <a:off x="1570104" y="2535936"/>
            <a:ext cx="7237413" cy="8961184"/>
          </a:xfrm>
          <a:prstGeom prst="rect">
            <a:avLst/>
          </a:prstGeom>
        </p:spPr>
        <p:txBody>
          <a:bodyPr/>
          <a:lstStyle>
            <a:lvl1pPr>
              <a:defRPr>
                <a:solidFill>
                  <a:schemeClr val="tx2"/>
                </a:solidFill>
              </a:defRPr>
            </a:lvl1pPr>
          </a:lstStyle>
          <a:p>
            <a:r>
              <a:rPr lang="en-US"/>
              <a:t>Click icon to add picture</a:t>
            </a:r>
            <a:endParaRPr lang="nl-BE"/>
          </a:p>
        </p:txBody>
      </p:sp>
      <p:sp>
        <p:nvSpPr>
          <p:cNvPr id="5" name="Text Placeholder 3">
            <a:extLst>
              <a:ext uri="{FF2B5EF4-FFF2-40B4-BE49-F238E27FC236}">
                <a16:creationId xmlns:a16="http://schemas.microsoft.com/office/drawing/2014/main" id="{427A8CE8-96A2-A52C-AA61-22FF4C2AAC05}"/>
              </a:ext>
            </a:extLst>
          </p:cNvPr>
          <p:cNvSpPr>
            <a:spLocks noGrp="1"/>
          </p:cNvSpPr>
          <p:nvPr>
            <p:ph type="body" sz="quarter" idx="11" hasCustomPrompt="1"/>
          </p:nvPr>
        </p:nvSpPr>
        <p:spPr>
          <a:xfrm>
            <a:off x="1545949" y="1434353"/>
            <a:ext cx="7261567" cy="757126"/>
          </a:xfrm>
          <a:prstGeom prst="rect">
            <a:avLst/>
          </a:prstGeom>
        </p:spPr>
        <p:txBody>
          <a:bodyPr/>
          <a:lstStyle>
            <a:lvl1pPr>
              <a:buClr>
                <a:schemeClr val="accent1"/>
              </a:buClr>
              <a:defRPr sz="4800" b="1">
                <a:solidFill>
                  <a:schemeClr val="tx2"/>
                </a:solidFill>
              </a:defRPr>
            </a:lvl1pPr>
          </a:lstStyle>
          <a:p>
            <a:pPr lvl="0"/>
            <a:r>
              <a:rPr lang="en-US"/>
              <a:t>Title</a:t>
            </a:r>
            <a:endParaRPr lang="nl-BE"/>
          </a:p>
        </p:txBody>
      </p:sp>
    </p:spTree>
    <p:extLst>
      <p:ext uri="{BB962C8B-B14F-4D97-AF65-F5344CB8AC3E}">
        <p14:creationId xmlns:p14="http://schemas.microsoft.com/office/powerpoint/2010/main" val="176144310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image 3">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606990" cy="374600"/>
          </a:xfrm>
          <a:prstGeom prst="rect">
            <a:avLst/>
          </a:prstGeom>
        </p:spPr>
        <p:txBody>
          <a:bodyPr/>
          <a:lstStyle/>
          <a:p>
            <a:fld id="{86CB4B4D-7CA3-9044-876B-883B54F8677D}" type="slidenum">
              <a:t>‹#›</a:t>
            </a:fld>
            <a:endParaRPr/>
          </a:p>
        </p:txBody>
      </p:sp>
      <p:pic>
        <p:nvPicPr>
          <p:cNvPr id="7" name="AR_LOGO_RGB__DARKCOLOR.png" descr="AR_LOGO_RGB__DARKCOLOR.png">
            <a:extLst>
              <a:ext uri="{FF2B5EF4-FFF2-40B4-BE49-F238E27FC236}">
                <a16:creationId xmlns:a16="http://schemas.microsoft.com/office/drawing/2014/main" id="{A6427DFA-DF27-5E58-315B-A241EFEE4581}"/>
              </a:ext>
            </a:extLst>
          </p:cNvPr>
          <p:cNvPicPr>
            <a:picLocks noChangeAspect="1"/>
          </p:cNvPicPr>
          <p:nvPr userDrawn="1"/>
        </p:nvPicPr>
        <p:blipFill>
          <a:blip r:embed="rId3"/>
          <a:stretch>
            <a:fillRect/>
          </a:stretch>
        </p:blipFill>
        <p:spPr>
          <a:xfrm>
            <a:off x="1570104" y="12594373"/>
            <a:ext cx="2011803" cy="616115"/>
          </a:xfrm>
          <a:prstGeom prst="rect">
            <a:avLst/>
          </a:prstGeom>
          <a:ln w="12700">
            <a:miter lim="400000"/>
          </a:ln>
        </p:spPr>
      </p:pic>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4"/>
          <a:stretch>
            <a:fillRect/>
          </a:stretch>
        </p:blipFill>
        <p:spPr>
          <a:xfrm rot="10800000">
            <a:off x="20632904" y="12809637"/>
            <a:ext cx="1114381" cy="185588"/>
          </a:xfrm>
          <a:prstGeom prst="rect">
            <a:avLst/>
          </a:prstGeom>
          <a:ln w="12700">
            <a:miter lim="400000"/>
          </a:ln>
        </p:spPr>
      </p:pic>
      <p:sp>
        <p:nvSpPr>
          <p:cNvPr id="4" name="Text Placeholder 3">
            <a:extLst>
              <a:ext uri="{FF2B5EF4-FFF2-40B4-BE49-F238E27FC236}">
                <a16:creationId xmlns:a16="http://schemas.microsoft.com/office/drawing/2014/main" id="{EC290D6D-21B6-1AAB-886F-F110E437F887}"/>
              </a:ext>
            </a:extLst>
          </p:cNvPr>
          <p:cNvSpPr>
            <a:spLocks noGrp="1"/>
          </p:cNvSpPr>
          <p:nvPr>
            <p:ph type="body" sz="quarter" idx="12"/>
          </p:nvPr>
        </p:nvSpPr>
        <p:spPr>
          <a:xfrm>
            <a:off x="1570104" y="4706112"/>
            <a:ext cx="21243792" cy="681539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11">
            <a:extLst>
              <a:ext uri="{FF2B5EF4-FFF2-40B4-BE49-F238E27FC236}">
                <a16:creationId xmlns:a16="http://schemas.microsoft.com/office/drawing/2014/main" id="{B19F2BB9-65A0-9F7F-222C-6CAAA77AEB1D}"/>
              </a:ext>
            </a:extLst>
          </p:cNvPr>
          <p:cNvSpPr>
            <a:spLocks noGrp="1"/>
          </p:cNvSpPr>
          <p:nvPr>
            <p:ph type="pic" sz="quarter" idx="14"/>
          </p:nvPr>
        </p:nvSpPr>
        <p:spPr>
          <a:xfrm>
            <a:off x="0" y="0"/>
            <a:ext cx="24384000" cy="3169920"/>
          </a:xfrm>
          <a:prstGeom prst="rect">
            <a:avLst/>
          </a:prstGeom>
        </p:spPr>
        <p:txBody>
          <a:bodyPr/>
          <a:lstStyle>
            <a:lvl1pPr>
              <a:defRPr>
                <a:solidFill>
                  <a:schemeClr val="tx2"/>
                </a:solidFill>
              </a:defRPr>
            </a:lvl1pPr>
          </a:lstStyle>
          <a:p>
            <a:r>
              <a:rPr lang="en-US"/>
              <a:t>Click icon to add picture</a:t>
            </a:r>
            <a:endParaRPr lang="nl-BE"/>
          </a:p>
        </p:txBody>
      </p:sp>
      <p:sp>
        <p:nvSpPr>
          <p:cNvPr id="5" name="Text Placeholder 3">
            <a:extLst>
              <a:ext uri="{FF2B5EF4-FFF2-40B4-BE49-F238E27FC236}">
                <a16:creationId xmlns:a16="http://schemas.microsoft.com/office/drawing/2014/main" id="{427A8CE8-96A2-A52C-AA61-22FF4C2AAC05}"/>
              </a:ext>
            </a:extLst>
          </p:cNvPr>
          <p:cNvSpPr>
            <a:spLocks noGrp="1"/>
          </p:cNvSpPr>
          <p:nvPr>
            <p:ph type="body" sz="quarter" idx="11" hasCustomPrompt="1"/>
          </p:nvPr>
        </p:nvSpPr>
        <p:spPr>
          <a:xfrm>
            <a:off x="1570104" y="3633243"/>
            <a:ext cx="21243792" cy="757126"/>
          </a:xfrm>
          <a:prstGeom prst="rect">
            <a:avLst/>
          </a:prstGeom>
        </p:spPr>
        <p:txBody>
          <a:bodyPr/>
          <a:lstStyle>
            <a:lvl1pPr>
              <a:buClr>
                <a:schemeClr val="accent1"/>
              </a:buClr>
              <a:defRPr sz="4800" b="1">
                <a:solidFill>
                  <a:schemeClr val="tx2"/>
                </a:solidFill>
              </a:defRPr>
            </a:lvl1pPr>
          </a:lstStyle>
          <a:p>
            <a:pPr lvl="0"/>
            <a:r>
              <a:rPr lang="en-US"/>
              <a:t>Title</a:t>
            </a:r>
            <a:endParaRPr lang="nl-BE"/>
          </a:p>
        </p:txBody>
      </p:sp>
    </p:spTree>
    <p:extLst>
      <p:ext uri="{BB962C8B-B14F-4D97-AF65-F5344CB8AC3E}">
        <p14:creationId xmlns:p14="http://schemas.microsoft.com/office/powerpoint/2010/main" val="67603548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ghligh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699247" cy="374600"/>
          </a:xfrm>
          <a:prstGeom prst="rect">
            <a:avLst/>
          </a:prstGeom>
        </p:spPr>
        <p:txBody>
          <a:bodyPr/>
          <a:lstStyle>
            <a:lvl1pPr>
              <a:defRPr>
                <a:solidFill>
                  <a:schemeClr val="bg1"/>
                </a:solidFill>
              </a:defRPr>
            </a:lvl1pPr>
          </a:lstStyle>
          <a:p>
            <a:fld id="{86CB4B4D-7CA3-9044-876B-883B54F8677D}" type="slidenum">
              <a:rPr lang="en-BE" smtClean="0"/>
              <a:pPr/>
              <a:t>‹#›</a:t>
            </a:fld>
            <a:endParaRPr lang="en-BE"/>
          </a:p>
        </p:txBody>
      </p:sp>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3"/>
          <a:stretch>
            <a:fillRect/>
          </a:stretch>
        </p:blipFill>
        <p:spPr>
          <a:xfrm rot="10800000">
            <a:off x="20632904" y="12809637"/>
            <a:ext cx="1114381" cy="185588"/>
          </a:xfrm>
          <a:prstGeom prst="rect">
            <a:avLst/>
          </a:prstGeom>
          <a:ln w="12700">
            <a:miter lim="400000"/>
          </a:ln>
        </p:spPr>
      </p:pic>
      <p:sp>
        <p:nvSpPr>
          <p:cNvPr id="4" name="Text Placeholder 3">
            <a:extLst>
              <a:ext uri="{FF2B5EF4-FFF2-40B4-BE49-F238E27FC236}">
                <a16:creationId xmlns:a16="http://schemas.microsoft.com/office/drawing/2014/main" id="{49D4ADA6-36D4-1C1E-89CE-13333F647B70}"/>
              </a:ext>
            </a:extLst>
          </p:cNvPr>
          <p:cNvSpPr>
            <a:spLocks noGrp="1"/>
          </p:cNvSpPr>
          <p:nvPr>
            <p:ph type="body" sz="quarter" idx="10" hasCustomPrompt="1"/>
          </p:nvPr>
        </p:nvSpPr>
        <p:spPr>
          <a:xfrm>
            <a:off x="2654422" y="2465707"/>
            <a:ext cx="19092863" cy="6526697"/>
          </a:xfrm>
          <a:prstGeom prst="rect">
            <a:avLst/>
          </a:prstGeom>
        </p:spPr>
        <p:txBody>
          <a:bodyPr anchor="ctr">
            <a:normAutofit/>
          </a:bodyPr>
          <a:lstStyle>
            <a:lvl1pPr marL="0" indent="0" algn="ctr">
              <a:buNone/>
              <a:defRPr lang="en-BE" sz="8500" b="0" i="1" u="none" strike="noStrike" cap="none" spc="-170" baseline="0" dirty="0">
                <a:solidFill>
                  <a:schemeClr val="bg1"/>
                </a:solidFill>
                <a:uFillTx/>
                <a:latin typeface="Avenir Next" panose="020B0503020202020204" pitchFamily="34" charset="0"/>
                <a:ea typeface="Avenir Next" panose="020B0503020202020204" pitchFamily="34" charset="0"/>
                <a:cs typeface="Avenir Next" panose="020B0503020202020204" pitchFamily="34" charset="0"/>
                <a:sym typeface="Avenir Next Regular"/>
              </a:defRPr>
            </a:lvl1pPr>
          </a:lstStyle>
          <a:p>
            <a:pPr lvl="0"/>
            <a:r>
              <a:rPr lang="en-GB"/>
              <a:t>“Quote page </a:t>
            </a:r>
            <a:r>
              <a:rPr lang="en-GB" err="1"/>
              <a:t>estibulum</a:t>
            </a:r>
            <a:r>
              <a:rPr lang="en-GB"/>
              <a:t> tempus </a:t>
            </a:r>
            <a:r>
              <a:rPr lang="en-GB" err="1"/>
              <a:t>scelerisque</a:t>
            </a:r>
            <a:r>
              <a:rPr lang="en-GB"/>
              <a:t> </a:t>
            </a:r>
            <a:r>
              <a:rPr lang="en-GB" err="1"/>
              <a:t>condimentum</a:t>
            </a:r>
            <a:r>
              <a:rPr lang="en-GB"/>
              <a:t>. </a:t>
            </a:r>
            <a:r>
              <a:rPr lang="en-GB" err="1"/>
              <a:t>Curabitur</a:t>
            </a:r>
            <a:r>
              <a:rPr lang="en-GB"/>
              <a:t> </a:t>
            </a:r>
            <a:r>
              <a:rPr lang="en-GB" err="1"/>
              <a:t>eget</a:t>
            </a:r>
            <a:r>
              <a:rPr lang="en-GB"/>
              <a:t> </a:t>
            </a:r>
            <a:r>
              <a:rPr lang="en-GB" err="1"/>
              <a:t>nulla</a:t>
            </a:r>
            <a:r>
              <a:rPr lang="en-GB"/>
              <a:t> sit </a:t>
            </a:r>
            <a:r>
              <a:rPr lang="en-GB" err="1"/>
              <a:t>amet</a:t>
            </a:r>
            <a:r>
              <a:rPr lang="en-GB"/>
              <a:t> mi </a:t>
            </a:r>
            <a:r>
              <a:rPr lang="en-GB" err="1"/>
              <a:t>volutpat</a:t>
            </a:r>
            <a:r>
              <a:rPr lang="en-GB"/>
              <a:t> </a:t>
            </a:r>
            <a:r>
              <a:rPr lang="en-GB" err="1"/>
              <a:t>dapibus</a:t>
            </a:r>
            <a:r>
              <a:rPr lang="en-GB"/>
              <a:t> at at ligula. </a:t>
            </a:r>
            <a:r>
              <a:rPr lang="en-GB" err="1"/>
              <a:t>Quisque</a:t>
            </a:r>
            <a:r>
              <a:rPr lang="en-GB"/>
              <a:t> </a:t>
            </a:r>
            <a:r>
              <a:rPr lang="en-GB" err="1"/>
              <a:t>ut</a:t>
            </a:r>
            <a:r>
              <a:rPr lang="en-GB"/>
              <a:t> </a:t>
            </a:r>
            <a:r>
              <a:rPr lang="en-GB" err="1"/>
              <a:t>rhoncus</a:t>
            </a:r>
            <a:r>
              <a:rPr lang="en-GB"/>
              <a:t> </a:t>
            </a:r>
            <a:r>
              <a:rPr lang="en-GB" err="1"/>
              <a:t>neque</a:t>
            </a:r>
            <a:r>
              <a:rPr lang="en-GB"/>
              <a:t>, </a:t>
            </a:r>
            <a:r>
              <a:rPr lang="en-GB" err="1"/>
              <a:t>sollicitudin</a:t>
            </a:r>
            <a:r>
              <a:rPr lang="en-GB"/>
              <a:t> </a:t>
            </a:r>
            <a:r>
              <a:rPr lang="en-GB" err="1"/>
              <a:t>venenatis</a:t>
            </a:r>
            <a:r>
              <a:rPr lang="en-GB"/>
              <a:t> </a:t>
            </a:r>
            <a:r>
              <a:rPr lang="en-GB" err="1"/>
              <a:t>augue</a:t>
            </a:r>
            <a:r>
              <a:rPr lang="en-GB"/>
              <a:t>.”</a:t>
            </a:r>
            <a:endParaRPr lang="en-BE"/>
          </a:p>
        </p:txBody>
      </p:sp>
      <p:pic>
        <p:nvPicPr>
          <p:cNvPr id="3" name="Picture 2" descr="Logo&#10;&#10;Description automatically generated">
            <a:extLst>
              <a:ext uri="{FF2B5EF4-FFF2-40B4-BE49-F238E27FC236}">
                <a16:creationId xmlns:a16="http://schemas.microsoft.com/office/drawing/2014/main" id="{BCB5F177-0CBD-7A08-B0C7-64760A735F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58739" y="12589874"/>
            <a:ext cx="2011803" cy="615345"/>
          </a:xfrm>
          <a:prstGeom prst="rect">
            <a:avLst/>
          </a:prstGeom>
        </p:spPr>
      </p:pic>
      <p:sp>
        <p:nvSpPr>
          <p:cNvPr id="6" name="Text Placeholder 5">
            <a:extLst>
              <a:ext uri="{FF2B5EF4-FFF2-40B4-BE49-F238E27FC236}">
                <a16:creationId xmlns:a16="http://schemas.microsoft.com/office/drawing/2014/main" id="{83141F38-8852-434C-A396-49A0E3669EEC}"/>
              </a:ext>
            </a:extLst>
          </p:cNvPr>
          <p:cNvSpPr>
            <a:spLocks noGrp="1"/>
          </p:cNvSpPr>
          <p:nvPr>
            <p:ph type="body" sz="quarter" idx="11" hasCustomPrompt="1"/>
          </p:nvPr>
        </p:nvSpPr>
        <p:spPr>
          <a:xfrm>
            <a:off x="2654422" y="10132568"/>
            <a:ext cx="19092863" cy="955772"/>
          </a:xfrm>
          <a:prstGeom prst="rect">
            <a:avLst/>
          </a:prstGeom>
        </p:spPr>
        <p:txBody>
          <a:bodyPr/>
          <a:lstStyle>
            <a:lvl1pPr marL="0" indent="0" algn="ctr">
              <a:buNone/>
              <a:defRPr sz="6000">
                <a:solidFill>
                  <a:schemeClr val="bg1"/>
                </a:solidFill>
              </a:defRPr>
            </a:lvl1pPr>
          </a:lstStyle>
          <a:p>
            <a:pPr lvl="0"/>
            <a:r>
              <a:rPr lang="nl-BE"/>
              <a:t>Name, Organisation</a:t>
            </a:r>
          </a:p>
        </p:txBody>
      </p:sp>
      <p:pic>
        <p:nvPicPr>
          <p:cNvPr id="2" name="Image" descr="Image">
            <a:extLst>
              <a:ext uri="{FF2B5EF4-FFF2-40B4-BE49-F238E27FC236}">
                <a16:creationId xmlns:a16="http://schemas.microsoft.com/office/drawing/2014/main" id="{28EE1030-F694-8763-C94B-389A0D8BE550}"/>
              </a:ext>
            </a:extLst>
          </p:cNvPr>
          <p:cNvPicPr>
            <a:picLocks noChangeAspect="1"/>
          </p:cNvPicPr>
          <p:nvPr userDrawn="1"/>
        </p:nvPicPr>
        <p:blipFill>
          <a:blip r:embed="rId3"/>
          <a:stretch>
            <a:fillRect/>
          </a:stretch>
        </p:blipFill>
        <p:spPr>
          <a:xfrm rot="10800000">
            <a:off x="11350248" y="9381801"/>
            <a:ext cx="1683503" cy="280369"/>
          </a:xfrm>
          <a:prstGeom prst="rect">
            <a:avLst/>
          </a:prstGeom>
          <a:ln w="12700">
            <a:miter lim="400000"/>
          </a:ln>
        </p:spPr>
      </p:pic>
    </p:spTree>
    <p:extLst>
      <p:ext uri="{BB962C8B-B14F-4D97-AF65-F5344CB8AC3E}">
        <p14:creationId xmlns:p14="http://schemas.microsoft.com/office/powerpoint/2010/main" val="158659599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ghlight 2">
    <p:bg>
      <p:bgPr>
        <a:blipFill dpi="0" rotWithShape="1">
          <a:blip r:embed="rId2">
            <a:alphaModFix amt="72000"/>
            <a:lum/>
          </a:blip>
          <a:srcRect/>
          <a:stretch>
            <a:fillRect/>
          </a:stretch>
        </a:blipFill>
        <a:effectLst/>
      </p:bgPr>
    </p:bg>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xfrm>
            <a:off x="22206906" y="12715131"/>
            <a:ext cx="599306" cy="374600"/>
          </a:xfrm>
          <a:prstGeom prst="rect">
            <a:avLst/>
          </a:prstGeom>
        </p:spPr>
        <p:txBody>
          <a:bodyPr/>
          <a:lstStyle/>
          <a:p>
            <a:fld id="{86CB4B4D-7CA3-9044-876B-883B54F8677D}" type="slidenum">
              <a:t>‹#›</a:t>
            </a:fld>
            <a:endParaRPr/>
          </a:p>
        </p:txBody>
      </p:sp>
      <p:pic>
        <p:nvPicPr>
          <p:cNvPr id="7" name="AR_LOGO_RGB__DARKCOLOR.png" descr="AR_LOGO_RGB__DARKCOLOR.png">
            <a:extLst>
              <a:ext uri="{FF2B5EF4-FFF2-40B4-BE49-F238E27FC236}">
                <a16:creationId xmlns:a16="http://schemas.microsoft.com/office/drawing/2014/main" id="{A6427DFA-DF27-5E58-315B-A241EFEE4581}"/>
              </a:ext>
            </a:extLst>
          </p:cNvPr>
          <p:cNvPicPr>
            <a:picLocks noChangeAspect="1"/>
          </p:cNvPicPr>
          <p:nvPr userDrawn="1"/>
        </p:nvPicPr>
        <p:blipFill>
          <a:blip r:embed="rId3"/>
          <a:stretch>
            <a:fillRect/>
          </a:stretch>
        </p:blipFill>
        <p:spPr>
          <a:xfrm>
            <a:off x="1858739" y="12589874"/>
            <a:ext cx="2011803" cy="616115"/>
          </a:xfrm>
          <a:prstGeom prst="rect">
            <a:avLst/>
          </a:prstGeom>
          <a:ln w="12700">
            <a:miter lim="400000"/>
          </a:ln>
        </p:spPr>
      </p:pic>
      <p:pic>
        <p:nvPicPr>
          <p:cNvPr id="8" name="Image" descr="Image">
            <a:extLst>
              <a:ext uri="{FF2B5EF4-FFF2-40B4-BE49-F238E27FC236}">
                <a16:creationId xmlns:a16="http://schemas.microsoft.com/office/drawing/2014/main" id="{CFE8BE26-C9DE-2298-AC24-4799CED118B0}"/>
              </a:ext>
            </a:extLst>
          </p:cNvPr>
          <p:cNvPicPr>
            <a:picLocks noChangeAspect="1"/>
          </p:cNvPicPr>
          <p:nvPr userDrawn="1"/>
        </p:nvPicPr>
        <p:blipFill>
          <a:blip r:embed="rId4"/>
          <a:stretch>
            <a:fillRect/>
          </a:stretch>
        </p:blipFill>
        <p:spPr>
          <a:xfrm rot="10800000">
            <a:off x="20632904" y="12809637"/>
            <a:ext cx="1114381" cy="185588"/>
          </a:xfrm>
          <a:prstGeom prst="rect">
            <a:avLst/>
          </a:prstGeom>
          <a:ln w="12700">
            <a:miter lim="400000"/>
          </a:ln>
        </p:spPr>
      </p:pic>
      <p:sp>
        <p:nvSpPr>
          <p:cNvPr id="6" name="Text Placeholder 3">
            <a:extLst>
              <a:ext uri="{FF2B5EF4-FFF2-40B4-BE49-F238E27FC236}">
                <a16:creationId xmlns:a16="http://schemas.microsoft.com/office/drawing/2014/main" id="{D016130D-C427-7F22-D72C-EB04AEF8DEF8}"/>
              </a:ext>
            </a:extLst>
          </p:cNvPr>
          <p:cNvSpPr>
            <a:spLocks noGrp="1"/>
          </p:cNvSpPr>
          <p:nvPr>
            <p:ph type="body" sz="quarter" idx="10" hasCustomPrompt="1"/>
          </p:nvPr>
        </p:nvSpPr>
        <p:spPr>
          <a:xfrm>
            <a:off x="2654422" y="2465707"/>
            <a:ext cx="19092863" cy="6526697"/>
          </a:xfrm>
          <a:prstGeom prst="rect">
            <a:avLst/>
          </a:prstGeom>
        </p:spPr>
        <p:txBody>
          <a:bodyPr anchor="ctr">
            <a:normAutofit/>
          </a:bodyPr>
          <a:lstStyle>
            <a:lvl1pPr marL="0" indent="0" algn="ctr">
              <a:buNone/>
              <a:defRPr lang="en-BE" sz="8500" b="0" i="1" u="none" strike="noStrike" cap="none" spc="-170" baseline="0" dirty="0">
                <a:solidFill>
                  <a:schemeClr val="tx2"/>
                </a:solidFill>
                <a:uFillTx/>
                <a:latin typeface="Avenir Next" panose="020B0503020202020204" pitchFamily="34" charset="0"/>
                <a:ea typeface="Avenir Next" panose="020B0503020202020204" pitchFamily="34" charset="0"/>
                <a:cs typeface="Avenir Next" panose="020B0503020202020204" pitchFamily="34" charset="0"/>
                <a:sym typeface="Avenir Next Regular"/>
              </a:defRPr>
            </a:lvl1pPr>
          </a:lstStyle>
          <a:p>
            <a:pPr lvl="0"/>
            <a:r>
              <a:rPr lang="en-GB"/>
              <a:t>“Quote page </a:t>
            </a:r>
            <a:r>
              <a:rPr lang="en-GB" err="1"/>
              <a:t>estibulum</a:t>
            </a:r>
            <a:r>
              <a:rPr lang="en-GB"/>
              <a:t> tempus </a:t>
            </a:r>
            <a:r>
              <a:rPr lang="en-GB" err="1"/>
              <a:t>scelerisque</a:t>
            </a:r>
            <a:r>
              <a:rPr lang="en-GB"/>
              <a:t> </a:t>
            </a:r>
            <a:r>
              <a:rPr lang="en-GB" err="1"/>
              <a:t>condimentum</a:t>
            </a:r>
            <a:r>
              <a:rPr lang="en-GB"/>
              <a:t>. </a:t>
            </a:r>
            <a:r>
              <a:rPr lang="en-GB" err="1"/>
              <a:t>Curabitur</a:t>
            </a:r>
            <a:r>
              <a:rPr lang="en-GB"/>
              <a:t> </a:t>
            </a:r>
            <a:r>
              <a:rPr lang="en-GB" err="1"/>
              <a:t>eget</a:t>
            </a:r>
            <a:r>
              <a:rPr lang="en-GB"/>
              <a:t> </a:t>
            </a:r>
            <a:r>
              <a:rPr lang="en-GB" err="1"/>
              <a:t>nulla</a:t>
            </a:r>
            <a:r>
              <a:rPr lang="en-GB"/>
              <a:t> sit </a:t>
            </a:r>
            <a:r>
              <a:rPr lang="en-GB" err="1"/>
              <a:t>amet</a:t>
            </a:r>
            <a:r>
              <a:rPr lang="en-GB"/>
              <a:t> mi </a:t>
            </a:r>
            <a:r>
              <a:rPr lang="en-GB" err="1"/>
              <a:t>volutpat</a:t>
            </a:r>
            <a:r>
              <a:rPr lang="en-GB"/>
              <a:t> </a:t>
            </a:r>
            <a:r>
              <a:rPr lang="en-GB" err="1"/>
              <a:t>dapibus</a:t>
            </a:r>
            <a:r>
              <a:rPr lang="en-GB"/>
              <a:t> at at ligula. </a:t>
            </a:r>
            <a:r>
              <a:rPr lang="en-GB" err="1"/>
              <a:t>Quisque</a:t>
            </a:r>
            <a:r>
              <a:rPr lang="en-GB"/>
              <a:t> </a:t>
            </a:r>
            <a:r>
              <a:rPr lang="en-GB" err="1"/>
              <a:t>ut</a:t>
            </a:r>
            <a:r>
              <a:rPr lang="en-GB"/>
              <a:t> </a:t>
            </a:r>
            <a:r>
              <a:rPr lang="en-GB" err="1"/>
              <a:t>rhoncus</a:t>
            </a:r>
            <a:r>
              <a:rPr lang="en-GB"/>
              <a:t> </a:t>
            </a:r>
            <a:r>
              <a:rPr lang="en-GB" err="1"/>
              <a:t>neque</a:t>
            </a:r>
            <a:r>
              <a:rPr lang="en-GB"/>
              <a:t>, </a:t>
            </a:r>
            <a:r>
              <a:rPr lang="en-GB" err="1"/>
              <a:t>sollicitudin</a:t>
            </a:r>
            <a:r>
              <a:rPr lang="en-GB"/>
              <a:t> </a:t>
            </a:r>
            <a:r>
              <a:rPr lang="en-GB" err="1"/>
              <a:t>venenatis</a:t>
            </a:r>
            <a:r>
              <a:rPr lang="en-GB"/>
              <a:t> </a:t>
            </a:r>
            <a:r>
              <a:rPr lang="en-GB" err="1"/>
              <a:t>augue</a:t>
            </a:r>
            <a:r>
              <a:rPr lang="en-GB"/>
              <a:t>.”</a:t>
            </a:r>
            <a:endParaRPr lang="en-BE"/>
          </a:p>
        </p:txBody>
      </p:sp>
      <p:sp>
        <p:nvSpPr>
          <p:cNvPr id="9" name="Text Placeholder 5">
            <a:extLst>
              <a:ext uri="{FF2B5EF4-FFF2-40B4-BE49-F238E27FC236}">
                <a16:creationId xmlns:a16="http://schemas.microsoft.com/office/drawing/2014/main" id="{D1351EA2-BCAF-4EE2-D8ED-24EED803B4BF}"/>
              </a:ext>
            </a:extLst>
          </p:cNvPr>
          <p:cNvSpPr>
            <a:spLocks noGrp="1"/>
          </p:cNvSpPr>
          <p:nvPr>
            <p:ph type="body" sz="quarter" idx="11" hasCustomPrompt="1"/>
          </p:nvPr>
        </p:nvSpPr>
        <p:spPr>
          <a:xfrm>
            <a:off x="2654422" y="10132568"/>
            <a:ext cx="19092863" cy="955772"/>
          </a:xfrm>
          <a:prstGeom prst="rect">
            <a:avLst/>
          </a:prstGeom>
        </p:spPr>
        <p:txBody>
          <a:bodyPr/>
          <a:lstStyle>
            <a:lvl1pPr marL="0" indent="0" algn="ctr">
              <a:buNone/>
              <a:defRPr sz="6000">
                <a:solidFill>
                  <a:schemeClr val="tx2"/>
                </a:solidFill>
              </a:defRPr>
            </a:lvl1pPr>
          </a:lstStyle>
          <a:p>
            <a:pPr lvl="0"/>
            <a:r>
              <a:rPr lang="nl-BE"/>
              <a:t>Name, Organisation</a:t>
            </a:r>
          </a:p>
        </p:txBody>
      </p:sp>
      <p:pic>
        <p:nvPicPr>
          <p:cNvPr id="10" name="Image" descr="Image">
            <a:extLst>
              <a:ext uri="{FF2B5EF4-FFF2-40B4-BE49-F238E27FC236}">
                <a16:creationId xmlns:a16="http://schemas.microsoft.com/office/drawing/2014/main" id="{55255329-59B2-75A9-6B73-5715D05DB26E}"/>
              </a:ext>
            </a:extLst>
          </p:cNvPr>
          <p:cNvPicPr>
            <a:picLocks noChangeAspect="1"/>
          </p:cNvPicPr>
          <p:nvPr userDrawn="1"/>
        </p:nvPicPr>
        <p:blipFill>
          <a:blip r:embed="rId4"/>
          <a:stretch>
            <a:fillRect/>
          </a:stretch>
        </p:blipFill>
        <p:spPr>
          <a:xfrm rot="10800000">
            <a:off x="11350248" y="9381801"/>
            <a:ext cx="1683503" cy="280369"/>
          </a:xfrm>
          <a:prstGeom prst="rect">
            <a:avLst/>
          </a:prstGeom>
          <a:ln w="12700">
            <a:miter lim="400000"/>
          </a:ln>
        </p:spPr>
      </p:pic>
    </p:spTree>
    <p:extLst>
      <p:ext uri="{BB962C8B-B14F-4D97-AF65-F5344CB8AC3E}">
        <p14:creationId xmlns:p14="http://schemas.microsoft.com/office/powerpoint/2010/main" val="112496626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6" r:id="rId2"/>
    <p:sldLayoutId id="2147483684" r:id="rId3"/>
    <p:sldLayoutId id="2147483691" r:id="rId4"/>
    <p:sldLayoutId id="2147483688" r:id="rId5"/>
    <p:sldLayoutId id="2147483689" r:id="rId6"/>
    <p:sldLayoutId id="2147483690" r:id="rId7"/>
    <p:sldLayoutId id="2147483685" r:id="rId8"/>
    <p:sldLayoutId id="2147483686" r:id="rId9"/>
    <p:sldLayoutId id="2147483679" r:id="rId10"/>
    <p:sldLayoutId id="2147483673" r:id="rId11"/>
    <p:sldLayoutId id="2147483692" r:id="rId12"/>
    <p:sldLayoutId id="2147483693" r:id="rId13"/>
    <p:sldLayoutId id="2147483695" r:id="rId14"/>
    <p:sldLayoutId id="2147483698" r:id="rId15"/>
    <p:sldLayoutId id="2147483701" r:id="rId16"/>
    <p:sldLayoutId id="2147483702" r:id="rId17"/>
    <p:sldLayoutId id="2147483703" r:id="rId18"/>
  </p:sldLayoutIdLst>
  <p:transition spd="med"/>
  <p:hf hdr="0" ftr="0" dt="0"/>
  <p:txStyles>
    <p:titleStyle>
      <a:lvl1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t.com/content/ce7dcbac-d801-4053-93f5-4c82267d7130" TargetMode="Externa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5" Type="http://schemas.openxmlformats.org/officeDocument/2006/relationships/hyperlink" Target="https://www.experian.com/blogs/global-insights/how-businesses-can-detect-and-mitigate-deepfake-fraud-attacks/" TargetMode="External"/><Relationship Id="rId4" Type="http://schemas.openxmlformats.org/officeDocument/2006/relationships/hyperlink" Target="https://www.fortinet.com/resources/cyberglossary/deepfak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hyperlink" Target="https://www.nature.com/articles/s41598-024-53755-0" TargetMode="External"/><Relationship Id="rId4" Type="http://schemas.openxmlformats.org/officeDocument/2006/relationships/hyperlink" Target="https://edmo.eu/edmo-news/new-white-paper-on-generative-ai-and-disinformation-recent-advances-challenges-and-opportunitie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pwc.com/us/en/tech-effect/cybersecurity/corporate-sector-disinformation.html" TargetMode="External"/><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hyperlink" Target="https://www.isdglobal.org/explainers/commercial-disinformation-product-service/" TargetMode="External"/><Relationship Id="rId5" Type="http://schemas.openxmlformats.org/officeDocument/2006/relationships/hyperlink" Target="https://warsawinstitute.org/disinformation-threat-private-state-owned-businesses/"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https://www.walkme.com/blog/shadow-ai/" TargetMode="External"/><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4" Type="http://schemas.openxmlformats.org/officeDocument/2006/relationships/hyperlink" Target="https://www.bbc.com/news/technology-6802567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twitter.com/MihailCazacu1/status/1760350781448827340" TargetMode="External"/><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hyperlink" Target="https://blog.gramener.com/llm-hallucinations/"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hyperlink" Target="https://gradientflow.substack.com/p/alignment-in-ai-key-to-safe-and-beneficial" TargetMode="External"/><Relationship Id="rId4" Type="http://schemas.openxmlformats.org/officeDocument/2006/relationships/hyperlink" Target="https://gurukannan.medium.com/overview-of-mlops-ml-dev-ops-2899ecb9782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vischer.com/en/knowledge/blog/part-6-the-flip-side-of-the-coin-where-we-need-to-protect-ai-from-attackers/" TargetMode="External"/><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hyperlink" Target="https://medium.com/@zehanimehdi49/hacking-llms-101-attention-is-all-i-need-407fa25c1796"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 Id="rId4" Type="http://schemas.openxmlformats.org/officeDocument/2006/relationships/hyperlink" Target="https://www.techtarget.com/searchenterpriseai/definition/responsible-AI"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xml"/><Relationship Id="rId5" Type="http://schemas.openxmlformats.org/officeDocument/2006/relationships/hyperlink" Target="https://www.techtarget.com/searchsecurity/tip/How-to-perform-a-cybersecurity-risk-assessment-step-by-step" TargetMode="External"/><Relationship Id="rId4" Type="http://schemas.openxmlformats.org/officeDocument/2006/relationships/hyperlink" Target="https://www2.deloitte.com/dl/en/pages/legal/articles/ki-verordnung-eu.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hyperlink" Target="https://www.ftc.gov/policy/advocacy-research/tech-at-ftc/2024/02/ai-other-companies-quietly-changing-your-terms-service-could-be-unfair-or-deceptive" TargetMode="External"/><Relationship Id="rId4" Type="http://schemas.openxmlformats.org/officeDocument/2006/relationships/hyperlink" Target="https://ico.org.uk/about-the-ico/media-centre/news-and-blogs/2024/02/ico-orders-serco-leisure-to-stop-using-facial-recognition-technolog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hyperlink" Target="https://www.enisa.europa.eu/news/enisa-news/enisa-ai-threat-landscape-report-unveils-major-cybersecurity-challenges" TargetMode="External"/><Relationship Id="rId4" Type="http://schemas.openxmlformats.org/officeDocument/2006/relationships/hyperlink" Target="https://aoninsights.com.au/surviving-ransomware-attack-newcastle-grammar-case-study/"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hyperlink" Target="https://csrc.nist.gov/pubs/ai/100/2/e2023/final" TargetMode="External"/><Relationship Id="rId4" Type="http://schemas.openxmlformats.org/officeDocument/2006/relationships/hyperlink" Target="https://www.schneier.com/books/secrets-and-lie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successfulagiletransformation.com/discover-the-secret-skill-you-need-to-rapidly-accomplish-the-change-you-want-in-your-organization-psychological-flexibility/" TargetMode="External"/><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26C31-A46B-161C-A57F-F62BE9920C4F}"/>
              </a:ext>
            </a:extLst>
          </p:cNvPr>
          <p:cNvSpPr>
            <a:spLocks noGrp="1"/>
          </p:cNvSpPr>
          <p:nvPr>
            <p:ph type="sldNum" sz="quarter" idx="2"/>
          </p:nvPr>
        </p:nvSpPr>
        <p:spPr/>
        <p:txBody>
          <a:bodyPr/>
          <a:lstStyle/>
          <a:p>
            <a:fld id="{86CB4B4D-7CA3-9044-876B-883B54F8677D}" type="slidenum">
              <a:rPr lang="en-BE" smtClean="0"/>
              <a:pPr/>
              <a:t>1</a:t>
            </a:fld>
            <a:endParaRPr lang="en-BE"/>
          </a:p>
        </p:txBody>
      </p:sp>
      <p:sp>
        <p:nvSpPr>
          <p:cNvPr id="3" name="Text Placeholder 2">
            <a:extLst>
              <a:ext uri="{FF2B5EF4-FFF2-40B4-BE49-F238E27FC236}">
                <a16:creationId xmlns:a16="http://schemas.microsoft.com/office/drawing/2014/main" id="{B7B5360C-7AF7-F76B-1FD8-A776660DEEA8}"/>
              </a:ext>
            </a:extLst>
          </p:cNvPr>
          <p:cNvSpPr>
            <a:spLocks noGrp="1"/>
          </p:cNvSpPr>
          <p:nvPr>
            <p:ph type="body" sz="quarter" idx="11"/>
          </p:nvPr>
        </p:nvSpPr>
        <p:spPr/>
        <p:txBody>
          <a:bodyPr/>
          <a:lstStyle/>
          <a:p>
            <a:r>
              <a:rPr lang="en-US"/>
              <a:t>ARISA Workshop</a:t>
            </a:r>
            <a:br>
              <a:rPr lang="en-US"/>
            </a:br>
            <a:r>
              <a:rPr lang="en-US"/>
              <a:t>8 March 2024</a:t>
            </a:r>
            <a:endParaRPr lang="en-US" b="1"/>
          </a:p>
        </p:txBody>
      </p:sp>
      <p:sp>
        <p:nvSpPr>
          <p:cNvPr id="4" name="Title 3">
            <a:extLst>
              <a:ext uri="{FF2B5EF4-FFF2-40B4-BE49-F238E27FC236}">
                <a16:creationId xmlns:a16="http://schemas.microsoft.com/office/drawing/2014/main" id="{DE2B3424-BB4B-6C8D-AB97-CDE0B1176C3F}"/>
              </a:ext>
            </a:extLst>
          </p:cNvPr>
          <p:cNvSpPr>
            <a:spLocks noGrp="1"/>
          </p:cNvSpPr>
          <p:nvPr>
            <p:ph type="title"/>
          </p:nvPr>
        </p:nvSpPr>
        <p:spPr/>
        <p:txBody>
          <a:bodyPr/>
          <a:lstStyle/>
          <a:p>
            <a:r>
              <a:rPr lang="en-US" sz="13800"/>
              <a:t>Unlocking AI: </a:t>
            </a:r>
            <a:br>
              <a:rPr lang="en-US" sz="13800"/>
            </a:br>
            <a:r>
              <a:rPr lang="en-US" sz="13800"/>
              <a:t>Strategic Leadership in the Era of Artificial Intelligence</a:t>
            </a:r>
            <a:endParaRPr lang="en-US" sz="16700"/>
          </a:p>
        </p:txBody>
      </p:sp>
    </p:spTree>
    <p:extLst>
      <p:ext uri="{BB962C8B-B14F-4D97-AF65-F5344CB8AC3E}">
        <p14:creationId xmlns:p14="http://schemas.microsoft.com/office/powerpoint/2010/main" val="18615329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4C573-C210-9FDF-EB8C-4EE8E7BD32AA}"/>
              </a:ext>
            </a:extLst>
          </p:cNvPr>
          <p:cNvSpPr>
            <a:spLocks noGrp="1"/>
          </p:cNvSpPr>
          <p:nvPr>
            <p:ph type="sldNum" sz="quarter" idx="2"/>
          </p:nvPr>
        </p:nvSpPr>
        <p:spPr/>
        <p:txBody>
          <a:bodyPr/>
          <a:lstStyle/>
          <a:p>
            <a:fld id="{86CB4B4D-7CA3-9044-876B-883B54F8677D}" type="slidenum">
              <a:rPr lang="en-BE" smtClean="0"/>
              <a:t>10</a:t>
            </a:fld>
            <a:endParaRPr lang="en-BE"/>
          </a:p>
        </p:txBody>
      </p:sp>
      <p:sp>
        <p:nvSpPr>
          <p:cNvPr id="3" name="Text Placeholder 2">
            <a:extLst>
              <a:ext uri="{FF2B5EF4-FFF2-40B4-BE49-F238E27FC236}">
                <a16:creationId xmlns:a16="http://schemas.microsoft.com/office/drawing/2014/main" id="{EC6701BF-D2EE-A1C6-9649-1199E3491318}"/>
              </a:ext>
            </a:extLst>
          </p:cNvPr>
          <p:cNvSpPr>
            <a:spLocks noGrp="1"/>
          </p:cNvSpPr>
          <p:nvPr>
            <p:ph type="body" sz="quarter" idx="11"/>
          </p:nvPr>
        </p:nvSpPr>
        <p:spPr/>
        <p:txBody>
          <a:bodyPr/>
          <a:lstStyle/>
          <a:p>
            <a:r>
              <a:rPr lang="en-US" sz="6600"/>
              <a:t>AI tools in B2B sales</a:t>
            </a:r>
          </a:p>
          <a:p>
            <a:endParaRPr lang="en-BE" sz="6600"/>
          </a:p>
        </p:txBody>
      </p:sp>
      <p:pic>
        <p:nvPicPr>
          <p:cNvPr id="6" name="Picture 5">
            <a:extLst>
              <a:ext uri="{FF2B5EF4-FFF2-40B4-BE49-F238E27FC236}">
                <a16:creationId xmlns:a16="http://schemas.microsoft.com/office/drawing/2014/main" id="{12F1AF98-BC40-B4B7-70AC-C2834C1E767D}"/>
              </a:ext>
            </a:extLst>
          </p:cNvPr>
          <p:cNvPicPr>
            <a:picLocks noChangeAspect="1"/>
          </p:cNvPicPr>
          <p:nvPr/>
        </p:nvPicPr>
        <p:blipFill>
          <a:blip r:embed="rId2"/>
          <a:stretch>
            <a:fillRect/>
          </a:stretch>
        </p:blipFill>
        <p:spPr>
          <a:xfrm>
            <a:off x="1752647" y="2903914"/>
            <a:ext cx="8888936" cy="5867401"/>
          </a:xfrm>
          <a:prstGeom prst="rect">
            <a:avLst/>
          </a:prstGeom>
        </p:spPr>
      </p:pic>
      <p:pic>
        <p:nvPicPr>
          <p:cNvPr id="7" name="Picture 6">
            <a:extLst>
              <a:ext uri="{FF2B5EF4-FFF2-40B4-BE49-F238E27FC236}">
                <a16:creationId xmlns:a16="http://schemas.microsoft.com/office/drawing/2014/main" id="{C695830A-CBA3-68E0-BDB0-3D7C7A843608}"/>
              </a:ext>
            </a:extLst>
          </p:cNvPr>
          <p:cNvPicPr>
            <a:picLocks noChangeAspect="1"/>
          </p:cNvPicPr>
          <p:nvPr/>
        </p:nvPicPr>
        <p:blipFill>
          <a:blip r:embed="rId3"/>
          <a:stretch>
            <a:fillRect/>
          </a:stretch>
        </p:blipFill>
        <p:spPr>
          <a:xfrm>
            <a:off x="12403777" y="477247"/>
            <a:ext cx="6724747" cy="4193637"/>
          </a:xfrm>
          <a:prstGeom prst="rect">
            <a:avLst/>
          </a:prstGeom>
        </p:spPr>
      </p:pic>
      <p:pic>
        <p:nvPicPr>
          <p:cNvPr id="8" name="Picture 7">
            <a:extLst>
              <a:ext uri="{FF2B5EF4-FFF2-40B4-BE49-F238E27FC236}">
                <a16:creationId xmlns:a16="http://schemas.microsoft.com/office/drawing/2014/main" id="{5C9B55CC-0CC6-94CB-63C3-C2C07EDFC486}"/>
              </a:ext>
            </a:extLst>
          </p:cNvPr>
          <p:cNvPicPr>
            <a:picLocks noChangeAspect="1"/>
          </p:cNvPicPr>
          <p:nvPr/>
        </p:nvPicPr>
        <p:blipFill>
          <a:blip r:embed="rId4"/>
          <a:stretch>
            <a:fillRect/>
          </a:stretch>
        </p:blipFill>
        <p:spPr>
          <a:xfrm>
            <a:off x="15926937" y="4893392"/>
            <a:ext cx="7542162" cy="4534384"/>
          </a:xfrm>
          <a:prstGeom prst="rect">
            <a:avLst/>
          </a:prstGeom>
        </p:spPr>
      </p:pic>
      <p:pic>
        <p:nvPicPr>
          <p:cNvPr id="9" name="Picture 8">
            <a:extLst>
              <a:ext uri="{FF2B5EF4-FFF2-40B4-BE49-F238E27FC236}">
                <a16:creationId xmlns:a16="http://schemas.microsoft.com/office/drawing/2014/main" id="{5E405B78-8237-7856-AA70-B9B3FB7F8A72}"/>
              </a:ext>
            </a:extLst>
          </p:cNvPr>
          <p:cNvPicPr>
            <a:picLocks noChangeAspect="1"/>
          </p:cNvPicPr>
          <p:nvPr/>
        </p:nvPicPr>
        <p:blipFill>
          <a:blip r:embed="rId5"/>
          <a:stretch>
            <a:fillRect/>
          </a:stretch>
        </p:blipFill>
        <p:spPr>
          <a:xfrm>
            <a:off x="9041404" y="9002045"/>
            <a:ext cx="6724747" cy="4022368"/>
          </a:xfrm>
          <a:prstGeom prst="rect">
            <a:avLst/>
          </a:prstGeom>
        </p:spPr>
      </p:pic>
      <p:sp>
        <p:nvSpPr>
          <p:cNvPr id="10" name="TextBox 9">
            <a:extLst>
              <a:ext uri="{FF2B5EF4-FFF2-40B4-BE49-F238E27FC236}">
                <a16:creationId xmlns:a16="http://schemas.microsoft.com/office/drawing/2014/main" id="{9F421D56-AFED-B90F-29E8-2437EBE875F6}"/>
              </a:ext>
            </a:extLst>
          </p:cNvPr>
          <p:cNvSpPr txBox="1"/>
          <p:nvPr/>
        </p:nvSpPr>
        <p:spPr>
          <a:xfrm>
            <a:off x="1545949" y="8786602"/>
            <a:ext cx="7010400" cy="430887"/>
          </a:xfrm>
          <a:prstGeom prst="rect">
            <a:avLst/>
          </a:prstGeom>
          <a:noFill/>
        </p:spPr>
        <p:txBody>
          <a:bodyPr wrap="square">
            <a:spAutoFit/>
          </a:bodyPr>
          <a:lstStyle/>
          <a:p>
            <a:pPr algn="l"/>
            <a:r>
              <a:rPr lang="fi-FI" sz="1100">
                <a:solidFill>
                  <a:schemeClr val="tx1"/>
                </a:solidFill>
                <a:cs typeface="Aristotelica Pro" panose="020B0604020202020204" charset="0"/>
              </a:rPr>
              <a:t>https://www.linkedin.com/posts/linasbeliunas_game-changer-air-just-launched-the-worlds-activity-7086419508055207936-NvTB?utm_source=share&amp;utm_medium=member_desktop</a:t>
            </a:r>
          </a:p>
        </p:txBody>
      </p:sp>
      <p:sp>
        <p:nvSpPr>
          <p:cNvPr id="11" name="TextBox 13">
            <a:extLst>
              <a:ext uri="{FF2B5EF4-FFF2-40B4-BE49-F238E27FC236}">
                <a16:creationId xmlns:a16="http://schemas.microsoft.com/office/drawing/2014/main" id="{FFE52020-C561-220D-1F96-01994A060FC2}"/>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35551642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9C153B-6720-25BC-09D0-12FB2DDA16A1}"/>
              </a:ext>
            </a:extLst>
          </p:cNvPr>
          <p:cNvSpPr>
            <a:spLocks noGrp="1"/>
          </p:cNvSpPr>
          <p:nvPr>
            <p:ph type="sldNum" sz="quarter" idx="2"/>
          </p:nvPr>
        </p:nvSpPr>
        <p:spPr/>
        <p:txBody>
          <a:bodyPr/>
          <a:lstStyle/>
          <a:p>
            <a:fld id="{86CB4B4D-7CA3-9044-876B-883B54F8677D}" type="slidenum">
              <a:rPr lang="en-BE" smtClean="0"/>
              <a:t>11</a:t>
            </a:fld>
            <a:endParaRPr lang="en-BE"/>
          </a:p>
        </p:txBody>
      </p:sp>
      <p:sp>
        <p:nvSpPr>
          <p:cNvPr id="3" name="Text Placeholder 2">
            <a:extLst>
              <a:ext uri="{FF2B5EF4-FFF2-40B4-BE49-F238E27FC236}">
                <a16:creationId xmlns:a16="http://schemas.microsoft.com/office/drawing/2014/main" id="{AFAB823B-AB57-D2F4-F538-04C275A757B3}"/>
              </a:ext>
            </a:extLst>
          </p:cNvPr>
          <p:cNvSpPr>
            <a:spLocks noGrp="1"/>
          </p:cNvSpPr>
          <p:nvPr>
            <p:ph type="body" sz="quarter" idx="11"/>
          </p:nvPr>
        </p:nvSpPr>
        <p:spPr/>
        <p:txBody>
          <a:bodyPr/>
          <a:lstStyle/>
          <a:p>
            <a:endParaRPr lang="en-BE"/>
          </a:p>
        </p:txBody>
      </p:sp>
      <p:pic>
        <p:nvPicPr>
          <p:cNvPr id="4" name="Picture 2">
            <a:extLst>
              <a:ext uri="{FF2B5EF4-FFF2-40B4-BE49-F238E27FC236}">
                <a16:creationId xmlns:a16="http://schemas.microsoft.com/office/drawing/2014/main" id="{132CC063-BEDC-24F5-F45B-0374DDA4E153}"/>
              </a:ext>
            </a:extLst>
          </p:cNvPr>
          <p:cNvPicPr>
            <a:picLocks noChangeAspect="1"/>
          </p:cNvPicPr>
          <p:nvPr/>
        </p:nvPicPr>
        <p:blipFill>
          <a:blip r:embed="rId2"/>
          <a:srcRect/>
          <a:stretch>
            <a:fillRect/>
          </a:stretch>
        </p:blipFill>
        <p:spPr>
          <a:xfrm>
            <a:off x="-1" y="-12701"/>
            <a:ext cx="24511379" cy="13787651"/>
          </a:xfrm>
          <a:prstGeom prst="rect">
            <a:avLst/>
          </a:prstGeom>
        </p:spPr>
      </p:pic>
      <p:sp>
        <p:nvSpPr>
          <p:cNvPr id="5" name="Text Placeholder 3">
            <a:extLst>
              <a:ext uri="{FF2B5EF4-FFF2-40B4-BE49-F238E27FC236}">
                <a16:creationId xmlns:a16="http://schemas.microsoft.com/office/drawing/2014/main" id="{88AD9E57-C1E5-8720-13EF-E70BD57AD121}"/>
              </a:ext>
            </a:extLst>
          </p:cNvPr>
          <p:cNvSpPr txBox="1">
            <a:spLocks/>
          </p:cNvSpPr>
          <p:nvPr/>
        </p:nvSpPr>
        <p:spPr>
          <a:xfrm>
            <a:off x="2245361" y="3779093"/>
            <a:ext cx="20020654" cy="8936038"/>
          </a:xfrm>
          <a:prstGeom prst="rect">
            <a:avLst/>
          </a:prstGeom>
        </p:spPr>
        <p:txBody>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a:lnSpc>
                <a:spcPts val="10259"/>
              </a:lnSpc>
              <a:buNone/>
            </a:pPr>
            <a:r>
              <a:rPr lang="en-US" sz="11500" b="1">
                <a:solidFill>
                  <a:schemeClr val="bg1"/>
                </a:solidFill>
                <a:latin typeface="+mj-lt"/>
                <a:cs typeface="Aristotelica Pro" panose="020B0604020202020204" charset="0"/>
              </a:rPr>
              <a:t>AI is much more than just a technological upgrade. </a:t>
            </a:r>
          </a:p>
          <a:p>
            <a:pPr marL="0" indent="0" algn="ctr">
              <a:lnSpc>
                <a:spcPts val="10259"/>
              </a:lnSpc>
              <a:buNone/>
            </a:pPr>
            <a:r>
              <a:rPr lang="en-US" sz="13800" b="1" i="1">
                <a:solidFill>
                  <a:schemeClr val="bg1"/>
                </a:solidFill>
                <a:latin typeface="+mj-lt"/>
                <a:cs typeface="Aristotelica Pro" panose="020B0604020202020204" charset="0"/>
              </a:rPr>
              <a:t>We talk about a fundamental shift in how we understand business, work, and innovation</a:t>
            </a:r>
            <a:r>
              <a:rPr lang="en-US" sz="8000" b="1" i="1">
                <a:solidFill>
                  <a:schemeClr val="bg1"/>
                </a:solidFill>
                <a:latin typeface="+mj-lt"/>
                <a:cs typeface="Aristotelica Pro" panose="020B0604020202020204" charset="0"/>
              </a:rPr>
              <a:t>.</a:t>
            </a:r>
          </a:p>
          <a:p>
            <a:pPr marL="0" indent="0">
              <a:buFontTx/>
              <a:buNone/>
            </a:pPr>
            <a:endParaRPr lang="en-BE"/>
          </a:p>
        </p:txBody>
      </p:sp>
      <p:sp>
        <p:nvSpPr>
          <p:cNvPr id="6" name="TextBox 13">
            <a:extLst>
              <a:ext uri="{FF2B5EF4-FFF2-40B4-BE49-F238E27FC236}">
                <a16:creationId xmlns:a16="http://schemas.microsoft.com/office/drawing/2014/main" id="{13B7976E-A19A-9F11-1DB8-A2344C1A576D}"/>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4392369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251E08-5A69-1808-5D01-12CFB03F59A3}"/>
              </a:ext>
            </a:extLst>
          </p:cNvPr>
          <p:cNvSpPr>
            <a:spLocks noGrp="1"/>
          </p:cNvSpPr>
          <p:nvPr>
            <p:ph type="sldNum" sz="quarter" idx="2"/>
          </p:nvPr>
        </p:nvSpPr>
        <p:spPr/>
        <p:txBody>
          <a:bodyPr/>
          <a:lstStyle/>
          <a:p>
            <a:fld id="{86CB4B4D-7CA3-9044-876B-883B54F8677D}" type="slidenum">
              <a:rPr lang="en-BE" smtClean="0"/>
              <a:t>12</a:t>
            </a:fld>
            <a:endParaRPr lang="en-BE"/>
          </a:p>
        </p:txBody>
      </p:sp>
      <p:sp>
        <p:nvSpPr>
          <p:cNvPr id="3" name="Text Placeholder 2">
            <a:extLst>
              <a:ext uri="{FF2B5EF4-FFF2-40B4-BE49-F238E27FC236}">
                <a16:creationId xmlns:a16="http://schemas.microsoft.com/office/drawing/2014/main" id="{4E3B0C6F-A6B9-34FD-44E6-A02C3779BE71}"/>
              </a:ext>
            </a:extLst>
          </p:cNvPr>
          <p:cNvSpPr>
            <a:spLocks noGrp="1"/>
          </p:cNvSpPr>
          <p:nvPr>
            <p:ph type="body" sz="quarter" idx="11"/>
          </p:nvPr>
        </p:nvSpPr>
        <p:spPr>
          <a:xfrm>
            <a:off x="1558556" y="1305871"/>
            <a:ext cx="13968137" cy="757126"/>
          </a:xfrm>
        </p:spPr>
        <p:txBody>
          <a:bodyPr/>
          <a:lstStyle/>
          <a:p>
            <a:r>
              <a:rPr lang="en-US" sz="6600">
                <a:solidFill>
                  <a:srgbClr val="123457"/>
                </a:solidFill>
                <a:latin typeface="Open Sans Bold"/>
              </a:rPr>
              <a:t>What is intelligence all about? What is AI?</a:t>
            </a:r>
            <a:endParaRPr lang="en-BE" sz="6600"/>
          </a:p>
        </p:txBody>
      </p:sp>
      <p:sp>
        <p:nvSpPr>
          <p:cNvPr id="12" name="Text Placeholder 3">
            <a:extLst>
              <a:ext uri="{FF2B5EF4-FFF2-40B4-BE49-F238E27FC236}">
                <a16:creationId xmlns:a16="http://schemas.microsoft.com/office/drawing/2014/main" id="{DB78059A-8E08-0C6F-CAEF-D5978AD6930A}"/>
              </a:ext>
            </a:extLst>
          </p:cNvPr>
          <p:cNvSpPr>
            <a:spLocks noGrp="1"/>
          </p:cNvSpPr>
          <p:nvPr>
            <p:ph type="body" sz="quarter" idx="12"/>
          </p:nvPr>
        </p:nvSpPr>
        <p:spPr>
          <a:xfrm>
            <a:off x="17878567" y="772112"/>
            <a:ext cx="5399442" cy="3260192"/>
          </a:xfrm>
        </p:spPr>
        <p:txBody>
          <a:bodyPr/>
          <a:lstStyle/>
          <a:p>
            <a:pPr marL="0" indent="0" algn="r">
              <a:buNone/>
            </a:pPr>
            <a:r>
              <a:rPr lang="en-US" sz="3600" b="1" i="1">
                <a:solidFill>
                  <a:schemeClr val="tx1"/>
                </a:solidFill>
                <a:latin typeface="+mn-lt"/>
                <a:ea typeface="Open Sans" panose="020B0606030504020204" pitchFamily="34" charset="0"/>
                <a:cs typeface="Open Sans" panose="020B0606030504020204" pitchFamily="34" charset="0"/>
              </a:rPr>
              <a:t>AI won’t take your job. A human using AI will.</a:t>
            </a:r>
          </a:p>
          <a:p>
            <a:pPr marL="0" indent="0" algn="r">
              <a:buNone/>
            </a:pPr>
            <a:r>
              <a:rPr lang="en-US" sz="3600" b="1" i="1">
                <a:solidFill>
                  <a:srgbClr val="002060"/>
                </a:solidFill>
                <a:latin typeface="+mn-lt"/>
                <a:ea typeface="Open Sans" panose="020B0606030504020204" pitchFamily="34" charset="0"/>
                <a:cs typeface="Open Sans" panose="020B0606030504020204" pitchFamily="34" charset="0"/>
              </a:rPr>
              <a:t>- </a:t>
            </a:r>
            <a:r>
              <a:rPr lang="en-US" sz="3200" i="1">
                <a:solidFill>
                  <a:srgbClr val="002060"/>
                </a:solidFill>
                <a:latin typeface="+mn-lt"/>
                <a:ea typeface="Open Sans" panose="020B0606030504020204" pitchFamily="34" charset="0"/>
                <a:cs typeface="Open Sans" panose="020B0606030504020204" pitchFamily="34" charset="0"/>
              </a:rPr>
              <a:t>Many experts and Industry Leaders</a:t>
            </a:r>
          </a:p>
          <a:p>
            <a:pPr marL="0" indent="0">
              <a:buNone/>
            </a:pPr>
            <a:endParaRPr lang="en-BE"/>
          </a:p>
        </p:txBody>
      </p:sp>
      <p:grpSp>
        <p:nvGrpSpPr>
          <p:cNvPr id="11" name="Group 10">
            <a:extLst>
              <a:ext uri="{FF2B5EF4-FFF2-40B4-BE49-F238E27FC236}">
                <a16:creationId xmlns:a16="http://schemas.microsoft.com/office/drawing/2014/main" id="{65747906-2087-665F-65FD-6839AC602080}"/>
              </a:ext>
            </a:extLst>
          </p:cNvPr>
          <p:cNvGrpSpPr/>
          <p:nvPr/>
        </p:nvGrpSpPr>
        <p:grpSpPr>
          <a:xfrm>
            <a:off x="1814171" y="3521186"/>
            <a:ext cx="16555716" cy="7847399"/>
            <a:chOff x="1104488" y="3671247"/>
            <a:chExt cx="14408747" cy="6846493"/>
          </a:xfrm>
        </p:grpSpPr>
        <p:pic>
          <p:nvPicPr>
            <p:cNvPr id="5" name="Picture 4">
              <a:extLst>
                <a:ext uri="{FF2B5EF4-FFF2-40B4-BE49-F238E27FC236}">
                  <a16:creationId xmlns:a16="http://schemas.microsoft.com/office/drawing/2014/main" id="{108A9C10-F982-E861-7FEF-C75D12B244E3}"/>
                </a:ext>
              </a:extLst>
            </p:cNvPr>
            <p:cNvPicPr>
              <a:picLocks noChangeAspect="1"/>
            </p:cNvPicPr>
            <p:nvPr/>
          </p:nvPicPr>
          <p:blipFill>
            <a:blip r:embed="rId2"/>
            <a:stretch>
              <a:fillRect/>
            </a:stretch>
          </p:blipFill>
          <p:spPr>
            <a:xfrm>
              <a:off x="1104488" y="3671247"/>
              <a:ext cx="14408747" cy="5134437"/>
            </a:xfrm>
            <a:prstGeom prst="rect">
              <a:avLst/>
            </a:prstGeom>
          </p:spPr>
        </p:pic>
        <p:sp>
          <p:nvSpPr>
            <p:cNvPr id="7" name="TextBox 6">
              <a:extLst>
                <a:ext uri="{FF2B5EF4-FFF2-40B4-BE49-F238E27FC236}">
                  <a16:creationId xmlns:a16="http://schemas.microsoft.com/office/drawing/2014/main" id="{67F65997-32BE-4B60-C900-8D4C0A23BF43}"/>
                </a:ext>
              </a:extLst>
            </p:cNvPr>
            <p:cNvSpPr txBox="1"/>
            <p:nvPr/>
          </p:nvSpPr>
          <p:spPr>
            <a:xfrm>
              <a:off x="1341233" y="8948080"/>
              <a:ext cx="4595543" cy="1569660"/>
            </a:xfrm>
            <a:prstGeom prst="rect">
              <a:avLst/>
            </a:prstGeom>
            <a:noFill/>
          </p:spPr>
          <p:txBody>
            <a:bodyPr wrap="square">
              <a:spAutoFit/>
            </a:bodyPr>
            <a:lstStyle/>
            <a:p>
              <a:pPr algn="l"/>
              <a:r>
                <a:rPr lang="en-US" b="1"/>
                <a:t>Mechanical tasks should be performed mostly by mechanical AI. </a:t>
              </a:r>
              <a:r>
                <a:rPr lang="en-US"/>
                <a:t>Mechanical Human Intelligence (HI) is often replaced.</a:t>
              </a:r>
              <a:endParaRPr lang="fi-FI"/>
            </a:p>
          </p:txBody>
        </p:sp>
        <p:sp>
          <p:nvSpPr>
            <p:cNvPr id="8" name="TextBox 7">
              <a:extLst>
                <a:ext uri="{FF2B5EF4-FFF2-40B4-BE49-F238E27FC236}">
                  <a16:creationId xmlns:a16="http://schemas.microsoft.com/office/drawing/2014/main" id="{1FA5EDDB-F1EE-6A80-4033-079A3BACB712}"/>
                </a:ext>
              </a:extLst>
            </p:cNvPr>
            <p:cNvSpPr txBox="1"/>
            <p:nvPr/>
          </p:nvSpPr>
          <p:spPr>
            <a:xfrm>
              <a:off x="6192952" y="8948080"/>
              <a:ext cx="4231818" cy="923330"/>
            </a:xfrm>
            <a:prstGeom prst="rect">
              <a:avLst/>
            </a:prstGeom>
            <a:noFill/>
          </p:spPr>
          <p:txBody>
            <a:bodyPr wrap="square">
              <a:spAutoFit/>
            </a:bodyPr>
            <a:lstStyle/>
            <a:p>
              <a:r>
                <a:rPr lang="en-US" b="1"/>
                <a:t>Thinking tasks should be performed by both thinking AI and HI. </a:t>
              </a:r>
              <a:r>
                <a:rPr lang="en-US"/>
                <a:t>Thinking HI is increased.</a:t>
              </a:r>
              <a:endParaRPr lang="fi-FI"/>
            </a:p>
          </p:txBody>
        </p:sp>
        <p:sp>
          <p:nvSpPr>
            <p:cNvPr id="9" name="TextBox 8">
              <a:extLst>
                <a:ext uri="{FF2B5EF4-FFF2-40B4-BE49-F238E27FC236}">
                  <a16:creationId xmlns:a16="http://schemas.microsoft.com/office/drawing/2014/main" id="{2A836058-8AEB-B965-13E2-D1D3B012E06C}"/>
                </a:ext>
              </a:extLst>
            </p:cNvPr>
            <p:cNvSpPr txBox="1"/>
            <p:nvPr/>
          </p:nvSpPr>
          <p:spPr>
            <a:xfrm>
              <a:off x="10797816" y="8948080"/>
              <a:ext cx="4715419" cy="1200329"/>
            </a:xfrm>
            <a:prstGeom prst="rect">
              <a:avLst/>
            </a:prstGeom>
            <a:noFill/>
          </p:spPr>
          <p:txBody>
            <a:bodyPr wrap="square">
              <a:spAutoFit/>
            </a:bodyPr>
            <a:lstStyle/>
            <a:p>
              <a:r>
                <a:rPr lang="en-US" b="1"/>
                <a:t>Feeling tasks should be performed mostly by HI. </a:t>
              </a:r>
              <a:r>
                <a:rPr lang="en-US"/>
                <a:t>Feeling HI may be supported by lower-level AI.</a:t>
              </a:r>
              <a:endParaRPr lang="fi-FI"/>
            </a:p>
          </p:txBody>
        </p:sp>
      </p:grpSp>
      <p:sp>
        <p:nvSpPr>
          <p:cNvPr id="10" name="TextBox 9">
            <a:extLst>
              <a:ext uri="{FF2B5EF4-FFF2-40B4-BE49-F238E27FC236}">
                <a16:creationId xmlns:a16="http://schemas.microsoft.com/office/drawing/2014/main" id="{A725851C-A31D-772F-42A3-2900E1648F87}"/>
              </a:ext>
            </a:extLst>
          </p:cNvPr>
          <p:cNvSpPr txBox="1"/>
          <p:nvPr/>
        </p:nvSpPr>
        <p:spPr>
          <a:xfrm>
            <a:off x="1213670" y="11565491"/>
            <a:ext cx="14012772" cy="276999"/>
          </a:xfrm>
          <a:prstGeom prst="rect">
            <a:avLst/>
          </a:prstGeom>
          <a:noFill/>
        </p:spPr>
        <p:txBody>
          <a:bodyPr wrap="square">
            <a:spAutoFit/>
          </a:bodyPr>
          <a:lstStyle/>
          <a:p>
            <a:r>
              <a:rPr lang="en-US" sz="1200">
                <a:solidFill>
                  <a:schemeClr val="tx1"/>
                </a:solidFill>
              </a:rPr>
              <a:t>Huang, M. H., &amp; Rust, R. T. (2021). Engaged to a robot? The role of AI in service. Journal of Service Research, 24(1), 30-41.</a:t>
            </a:r>
            <a:endParaRPr lang="fi-FI" sz="1200">
              <a:solidFill>
                <a:schemeClr val="tx1"/>
              </a:solidFill>
            </a:endParaRPr>
          </a:p>
        </p:txBody>
      </p:sp>
      <p:cxnSp>
        <p:nvCxnSpPr>
          <p:cNvPr id="14" name="Straight Arrow Connector 13">
            <a:extLst>
              <a:ext uri="{FF2B5EF4-FFF2-40B4-BE49-F238E27FC236}">
                <a16:creationId xmlns:a16="http://schemas.microsoft.com/office/drawing/2014/main" id="{7CFC0DDE-8DAD-F9DE-9133-F3725DE801B8}"/>
              </a:ext>
            </a:extLst>
          </p:cNvPr>
          <p:cNvCxnSpPr>
            <a:stCxn id="12" idx="1"/>
          </p:cNvCxnSpPr>
          <p:nvPr/>
        </p:nvCxnSpPr>
        <p:spPr>
          <a:xfrm flipH="1">
            <a:off x="10304060" y="2402208"/>
            <a:ext cx="7574507" cy="309784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TextBox 13">
            <a:extLst>
              <a:ext uri="{FF2B5EF4-FFF2-40B4-BE49-F238E27FC236}">
                <a16:creationId xmlns:a16="http://schemas.microsoft.com/office/drawing/2014/main" id="{A5DBDB8F-2EE5-C0D9-6E2D-5608697115D3}"/>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23877312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BBFDF-0054-71A5-8CAC-429D5505733B}"/>
              </a:ext>
            </a:extLst>
          </p:cNvPr>
          <p:cNvSpPr>
            <a:spLocks noGrp="1"/>
          </p:cNvSpPr>
          <p:nvPr>
            <p:ph type="sldNum" sz="quarter" idx="2"/>
          </p:nvPr>
        </p:nvSpPr>
        <p:spPr/>
        <p:txBody>
          <a:bodyPr/>
          <a:lstStyle/>
          <a:p>
            <a:fld id="{86CB4B4D-7CA3-9044-876B-883B54F8677D}" type="slidenum">
              <a:rPr lang="en-BE" smtClean="0"/>
              <a:pPr/>
              <a:t>13</a:t>
            </a:fld>
            <a:endParaRPr lang="en-BE"/>
          </a:p>
        </p:txBody>
      </p:sp>
      <p:sp>
        <p:nvSpPr>
          <p:cNvPr id="3" name="Text Placeholder 2">
            <a:extLst>
              <a:ext uri="{FF2B5EF4-FFF2-40B4-BE49-F238E27FC236}">
                <a16:creationId xmlns:a16="http://schemas.microsoft.com/office/drawing/2014/main" id="{6638B45B-9A7A-4A25-5052-EA5FEE92F97E}"/>
              </a:ext>
            </a:extLst>
          </p:cNvPr>
          <p:cNvSpPr>
            <a:spLocks noGrp="1"/>
          </p:cNvSpPr>
          <p:nvPr>
            <p:ph type="body" sz="quarter" idx="10"/>
          </p:nvPr>
        </p:nvSpPr>
        <p:spPr/>
        <p:txBody>
          <a:bodyPr>
            <a:normAutofit/>
          </a:bodyPr>
          <a:lstStyle/>
          <a:p>
            <a:r>
              <a:rPr lang="en-US" sz="11500">
                <a:solidFill>
                  <a:srgbClr val="FFFFFF"/>
                </a:solidFill>
                <a:latin typeface="+mj-lt"/>
              </a:rPr>
              <a:t>The primary importance is to understand AI on a profound level and take action!</a:t>
            </a:r>
            <a:endParaRPr lang="en-BE" sz="8800"/>
          </a:p>
        </p:txBody>
      </p:sp>
    </p:spTree>
    <p:extLst>
      <p:ext uri="{BB962C8B-B14F-4D97-AF65-F5344CB8AC3E}">
        <p14:creationId xmlns:p14="http://schemas.microsoft.com/office/powerpoint/2010/main" val="11451653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8EF35-DAC3-07BD-F2D1-955CA5687E9D}"/>
              </a:ext>
            </a:extLst>
          </p:cNvPr>
          <p:cNvSpPr>
            <a:spLocks noGrp="1"/>
          </p:cNvSpPr>
          <p:nvPr>
            <p:ph type="sldNum" sz="quarter" idx="2"/>
          </p:nvPr>
        </p:nvSpPr>
        <p:spPr/>
        <p:txBody>
          <a:bodyPr/>
          <a:lstStyle/>
          <a:p>
            <a:fld id="{86CB4B4D-7CA3-9044-876B-883B54F8677D}" type="slidenum">
              <a:rPr lang="en-BE" smtClean="0"/>
              <a:t>14</a:t>
            </a:fld>
            <a:endParaRPr lang="en-BE"/>
          </a:p>
        </p:txBody>
      </p:sp>
      <p:sp>
        <p:nvSpPr>
          <p:cNvPr id="4" name="Text Placeholder 3">
            <a:extLst>
              <a:ext uri="{FF2B5EF4-FFF2-40B4-BE49-F238E27FC236}">
                <a16:creationId xmlns:a16="http://schemas.microsoft.com/office/drawing/2014/main" id="{BE28734D-4446-B463-549B-F1ADB6E3A837}"/>
              </a:ext>
            </a:extLst>
          </p:cNvPr>
          <p:cNvSpPr>
            <a:spLocks noGrp="1"/>
          </p:cNvSpPr>
          <p:nvPr>
            <p:ph type="body" sz="quarter" idx="11"/>
          </p:nvPr>
        </p:nvSpPr>
        <p:spPr>
          <a:xfrm>
            <a:off x="1450416" y="1316225"/>
            <a:ext cx="21267946" cy="8936038"/>
          </a:xfrm>
        </p:spPr>
        <p:txBody>
          <a:bodyPr/>
          <a:lstStyle/>
          <a:p>
            <a:pPr marL="0" indent="0">
              <a:buNone/>
            </a:pPr>
            <a:r>
              <a:rPr lang="en-US" sz="6000" b="1"/>
              <a:t>AI transformation includes, among others:</a:t>
            </a:r>
            <a:br>
              <a:rPr lang="en-US" sz="6000" b="1"/>
            </a:br>
            <a:endParaRPr lang="en-US" sz="6000" b="1"/>
          </a:p>
          <a:p>
            <a:pPr marL="252000">
              <a:lnSpc>
                <a:spcPct val="100000"/>
              </a:lnSpc>
              <a:spcBef>
                <a:spcPts val="600"/>
              </a:spcBef>
            </a:pPr>
            <a:r>
              <a:rPr lang="en-US" sz="4000"/>
              <a:t>Forming a Data &amp; AI strategy</a:t>
            </a:r>
          </a:p>
          <a:p>
            <a:pPr marL="252000">
              <a:lnSpc>
                <a:spcPct val="100000"/>
              </a:lnSpc>
              <a:spcBef>
                <a:spcPts val="600"/>
              </a:spcBef>
            </a:pPr>
            <a:r>
              <a:rPr lang="en-US" sz="4000"/>
              <a:t>Understanding the practical and psychological barriers to AI</a:t>
            </a:r>
          </a:p>
          <a:p>
            <a:pPr marL="252000">
              <a:lnSpc>
                <a:spcPct val="100000"/>
              </a:lnSpc>
              <a:spcBef>
                <a:spcPts val="600"/>
              </a:spcBef>
            </a:pPr>
            <a:r>
              <a:rPr lang="en-US" sz="4000"/>
              <a:t>Improving data quality</a:t>
            </a:r>
          </a:p>
          <a:p>
            <a:pPr marL="252000">
              <a:lnSpc>
                <a:spcPct val="100000"/>
              </a:lnSpc>
              <a:spcBef>
                <a:spcPts val="600"/>
              </a:spcBef>
            </a:pPr>
            <a:r>
              <a:rPr lang="en-US" sz="4000"/>
              <a:t>Communication: Understanding the possibilities of AI throughout the organization</a:t>
            </a:r>
          </a:p>
          <a:p>
            <a:pPr marL="252000">
              <a:lnSpc>
                <a:spcPct val="100000"/>
              </a:lnSpc>
              <a:spcBef>
                <a:spcPts val="600"/>
              </a:spcBef>
            </a:pPr>
            <a:r>
              <a:rPr lang="en-US" sz="4000"/>
              <a:t>Developing skills and expertise</a:t>
            </a:r>
          </a:p>
          <a:p>
            <a:pPr marL="252000">
              <a:lnSpc>
                <a:spcPct val="100000"/>
              </a:lnSpc>
              <a:spcBef>
                <a:spcPts val="600"/>
              </a:spcBef>
            </a:pPr>
            <a:r>
              <a:rPr lang="en-US" sz="4000"/>
              <a:t>A lot of internal communication throughout the organization</a:t>
            </a:r>
          </a:p>
          <a:p>
            <a:pPr marL="252000">
              <a:lnSpc>
                <a:spcPct val="100000"/>
              </a:lnSpc>
              <a:spcBef>
                <a:spcPts val="600"/>
              </a:spcBef>
            </a:pPr>
            <a:r>
              <a:rPr lang="en-US" sz="4000"/>
              <a:t>Networking and developing cooperation</a:t>
            </a:r>
          </a:p>
          <a:p>
            <a:pPr marL="252000">
              <a:lnSpc>
                <a:spcPct val="100000"/>
              </a:lnSpc>
              <a:spcBef>
                <a:spcPts val="600"/>
              </a:spcBef>
            </a:pPr>
            <a:r>
              <a:rPr lang="en-US" sz="4000"/>
              <a:t>Financial impacts</a:t>
            </a:r>
          </a:p>
          <a:p>
            <a:pPr marL="252000">
              <a:lnSpc>
                <a:spcPct val="100000"/>
              </a:lnSpc>
              <a:spcBef>
                <a:spcPts val="600"/>
              </a:spcBef>
            </a:pPr>
            <a:r>
              <a:rPr lang="en-US" sz="4000"/>
              <a:t>Goal management</a:t>
            </a:r>
          </a:p>
          <a:p>
            <a:pPr marL="252000">
              <a:lnSpc>
                <a:spcPct val="100000"/>
              </a:lnSpc>
              <a:spcBef>
                <a:spcPts val="600"/>
              </a:spcBef>
            </a:pPr>
            <a:r>
              <a:rPr lang="en-US" sz="4000"/>
              <a:t>Ethics</a:t>
            </a:r>
          </a:p>
          <a:p>
            <a:pPr marL="252000">
              <a:lnSpc>
                <a:spcPct val="100000"/>
              </a:lnSpc>
              <a:spcBef>
                <a:spcPts val="600"/>
              </a:spcBef>
            </a:pPr>
            <a:endParaRPr lang="en-US" sz="3200"/>
          </a:p>
          <a:p>
            <a:pPr marL="0" indent="0">
              <a:lnSpc>
                <a:spcPct val="100000"/>
              </a:lnSpc>
              <a:spcBef>
                <a:spcPts val="600"/>
              </a:spcBef>
              <a:buNone/>
            </a:pPr>
            <a:r>
              <a:rPr lang="en-US" sz="6600" b="1"/>
              <a:t>What else should AI transformation at your company?</a:t>
            </a:r>
          </a:p>
          <a:p>
            <a:pPr marL="0" indent="0">
              <a:buNone/>
            </a:pPr>
            <a:endParaRPr lang="en-BE"/>
          </a:p>
        </p:txBody>
      </p:sp>
      <p:sp>
        <p:nvSpPr>
          <p:cNvPr id="6" name="TextBox 13">
            <a:extLst>
              <a:ext uri="{FF2B5EF4-FFF2-40B4-BE49-F238E27FC236}">
                <a16:creationId xmlns:a16="http://schemas.microsoft.com/office/drawing/2014/main" id="{180BE789-FA96-E311-55C5-94A59016A2F9}"/>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28085973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15B5B9-9C16-3D34-5222-00EDFD17F7F3}"/>
              </a:ext>
            </a:extLst>
          </p:cNvPr>
          <p:cNvSpPr>
            <a:spLocks noGrp="1"/>
          </p:cNvSpPr>
          <p:nvPr>
            <p:ph type="sldNum" sz="quarter" idx="2"/>
          </p:nvPr>
        </p:nvSpPr>
        <p:spPr/>
        <p:txBody>
          <a:bodyPr/>
          <a:lstStyle/>
          <a:p>
            <a:fld id="{86CB4B4D-7CA3-9044-876B-883B54F8677D}" type="slidenum">
              <a:rPr lang="en-BE" smtClean="0"/>
              <a:pPr/>
              <a:t>15</a:t>
            </a:fld>
            <a:endParaRPr lang="en-BE"/>
          </a:p>
        </p:txBody>
      </p:sp>
      <p:sp>
        <p:nvSpPr>
          <p:cNvPr id="3" name="Text Placeholder 2">
            <a:extLst>
              <a:ext uri="{FF2B5EF4-FFF2-40B4-BE49-F238E27FC236}">
                <a16:creationId xmlns:a16="http://schemas.microsoft.com/office/drawing/2014/main" id="{29AD0C0A-1177-E029-7B69-60DDF2DADD17}"/>
              </a:ext>
            </a:extLst>
          </p:cNvPr>
          <p:cNvSpPr>
            <a:spLocks noGrp="1"/>
          </p:cNvSpPr>
          <p:nvPr>
            <p:ph type="body" sz="quarter" idx="10"/>
          </p:nvPr>
        </p:nvSpPr>
        <p:spPr/>
        <p:txBody>
          <a:bodyPr>
            <a:normAutofit/>
          </a:bodyPr>
          <a:lstStyle/>
          <a:p>
            <a:r>
              <a:rPr lang="en-US" sz="13800"/>
              <a:t>Make it or break it</a:t>
            </a:r>
            <a:br>
              <a:rPr lang="en-US" sz="13800"/>
            </a:br>
            <a:r>
              <a:rPr lang="en-US" sz="13800"/>
              <a:t>  - SMEs transforming</a:t>
            </a:r>
            <a:br>
              <a:rPr lang="en-US" sz="13800"/>
            </a:br>
            <a:r>
              <a:rPr lang="en-US" sz="13800"/>
              <a:t>      business via data and AI</a:t>
            </a:r>
            <a:endParaRPr lang="en-BE" sz="13800"/>
          </a:p>
        </p:txBody>
      </p:sp>
    </p:spTree>
    <p:extLst>
      <p:ext uri="{BB962C8B-B14F-4D97-AF65-F5344CB8AC3E}">
        <p14:creationId xmlns:p14="http://schemas.microsoft.com/office/powerpoint/2010/main" val="26120649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25E957-C2EC-E523-232A-4C9987C2D8BB}"/>
              </a:ext>
            </a:extLst>
          </p:cNvPr>
          <p:cNvSpPr>
            <a:spLocks noGrp="1"/>
          </p:cNvSpPr>
          <p:nvPr>
            <p:ph type="sldNum" sz="quarter" idx="2"/>
          </p:nvPr>
        </p:nvSpPr>
        <p:spPr/>
        <p:txBody>
          <a:bodyPr/>
          <a:lstStyle/>
          <a:p>
            <a:fld id="{86CB4B4D-7CA3-9044-876B-883B54F8677D}" type="slidenum">
              <a:rPr lang="en-BE" smtClean="0"/>
              <a:t>16</a:t>
            </a:fld>
            <a:endParaRPr lang="en-BE"/>
          </a:p>
        </p:txBody>
      </p:sp>
      <p:sp>
        <p:nvSpPr>
          <p:cNvPr id="3" name="Text Placeholder 2">
            <a:extLst>
              <a:ext uri="{FF2B5EF4-FFF2-40B4-BE49-F238E27FC236}">
                <a16:creationId xmlns:a16="http://schemas.microsoft.com/office/drawing/2014/main" id="{3D0D0A51-5F63-BE23-AC4E-B604C6ACDFED}"/>
              </a:ext>
            </a:extLst>
          </p:cNvPr>
          <p:cNvSpPr>
            <a:spLocks noGrp="1"/>
          </p:cNvSpPr>
          <p:nvPr>
            <p:ph type="body" sz="quarter" idx="11"/>
          </p:nvPr>
        </p:nvSpPr>
        <p:spPr>
          <a:xfrm>
            <a:off x="1545950" y="724670"/>
            <a:ext cx="21267946" cy="757126"/>
          </a:xfrm>
        </p:spPr>
        <p:txBody>
          <a:bodyPr/>
          <a:lstStyle/>
          <a:p>
            <a:pPr algn="ctr"/>
            <a:r>
              <a:rPr lang="en-US" sz="6600"/>
              <a:t>Production is the backbone of Europe’s industry and lagging in digital transformation</a:t>
            </a:r>
            <a:endParaRPr lang="en-BE" sz="6600"/>
          </a:p>
        </p:txBody>
      </p:sp>
      <p:sp>
        <p:nvSpPr>
          <p:cNvPr id="4" name="Text Placeholder 3">
            <a:extLst>
              <a:ext uri="{FF2B5EF4-FFF2-40B4-BE49-F238E27FC236}">
                <a16:creationId xmlns:a16="http://schemas.microsoft.com/office/drawing/2014/main" id="{C480A4A5-429C-6438-C03E-F5B80F0291DC}"/>
              </a:ext>
            </a:extLst>
          </p:cNvPr>
          <p:cNvSpPr>
            <a:spLocks noGrp="1"/>
          </p:cNvSpPr>
          <p:nvPr>
            <p:ph type="body" sz="quarter" idx="12"/>
          </p:nvPr>
        </p:nvSpPr>
        <p:spPr>
          <a:xfrm>
            <a:off x="1155510" y="2778810"/>
            <a:ext cx="10391291" cy="8936038"/>
          </a:xfrm>
        </p:spPr>
        <p:txBody>
          <a:bodyPr/>
          <a:lstStyle/>
          <a:p>
            <a:pPr marL="0" indent="0">
              <a:spcBef>
                <a:spcPts val="1600"/>
              </a:spcBef>
              <a:buNone/>
            </a:pPr>
            <a:r>
              <a:rPr lang="en-US" sz="4000" b="1"/>
              <a:t>Manufacturing</a:t>
            </a:r>
            <a:r>
              <a:rPr lang="en-US" sz="3600" b="1"/>
              <a:t> </a:t>
            </a:r>
            <a:r>
              <a:rPr lang="en-US" sz="4000" b="1"/>
              <a:t>in Europe</a:t>
            </a:r>
          </a:p>
          <a:p>
            <a:pPr marL="609600" lvl="1" indent="0">
              <a:spcBef>
                <a:spcPts val="1600"/>
              </a:spcBef>
              <a:buNone/>
            </a:pPr>
            <a:r>
              <a:rPr lang="en-US" sz="3200"/>
              <a:t>- In 2022 the value of sold production in the EU was 6 179 billion (€)  - an increase of 19 % compared with 2021 </a:t>
            </a:r>
          </a:p>
          <a:p>
            <a:pPr marL="609600" lvl="1" indent="0">
              <a:spcBef>
                <a:spcPts val="1600"/>
              </a:spcBef>
              <a:buNone/>
            </a:pPr>
            <a:r>
              <a:rPr lang="en-US" sz="3200"/>
              <a:t>- 80% of exports come from manufacturing</a:t>
            </a:r>
          </a:p>
          <a:p>
            <a:pPr marL="609600" lvl="1" indent="0">
              <a:spcBef>
                <a:spcPts val="1600"/>
              </a:spcBef>
              <a:buNone/>
            </a:pPr>
            <a:r>
              <a:rPr lang="en-US" sz="3200"/>
              <a:t>- Largest sectors: Metal (18%), Vehicles + transportation (13%), and Food industry incl. beverages and tobacco (17%)</a:t>
            </a:r>
          </a:p>
          <a:p>
            <a:pPr marL="609600" lvl="1" indent="0">
              <a:spcBef>
                <a:spcPts val="1600"/>
              </a:spcBef>
              <a:buNone/>
            </a:pPr>
            <a:r>
              <a:rPr lang="en-US" sz="3200"/>
              <a:t>- More than 2 million companies employ more than 30 million people</a:t>
            </a:r>
          </a:p>
          <a:p>
            <a:pPr marL="609600" lvl="1" indent="0">
              <a:spcBef>
                <a:spcPts val="1600"/>
              </a:spcBef>
              <a:buNone/>
            </a:pPr>
            <a:r>
              <a:rPr lang="en-US" sz="3200"/>
              <a:t>- Energy-intensive manufacturing industries cause more than 22% of the CO2 emissions in the EU</a:t>
            </a:r>
          </a:p>
          <a:p>
            <a:pPr marL="609600" lvl="1" indent="0">
              <a:spcBef>
                <a:spcPts val="1600"/>
              </a:spcBef>
              <a:buNone/>
            </a:pPr>
            <a:r>
              <a:rPr lang="en-US" sz="3200"/>
              <a:t>- Roughly 8% of manufacturing companies in the EU use AI – the level is not very high and there are reasons for it</a:t>
            </a:r>
          </a:p>
          <a:p>
            <a:pPr marL="0" indent="0">
              <a:buNone/>
            </a:pPr>
            <a:r>
              <a:rPr lang="en-US" sz="1400"/>
              <a:t>Sources: https://ec.europa.eu/eurostat/statistics-explained/index.php?title=Industrial_production_statistics#Overview; https://ec.europa.eu/eurostat/statistics-explained/index.php?title=Businesses_in_the_manufacturing_sector; https://joint-research-centre.ec.europa.eu/jrc-news-and-updates/greenhouse-gas-emissions-manufacturing-what-difference-across-countries-2023-09-29_en; https://joinup.ec.europa.eu/collection/rolling-plan-ict-standardisation/digitisation-european-industry; https://ec.europa.eu/eurostat/statistics-explained/index.php?title=File:Enterprises_using_AI_technologies_by_economic_activity,_EU,_2021_(%25_of_enterprises).png</a:t>
            </a:r>
          </a:p>
          <a:p>
            <a:endParaRPr lang="en-BE"/>
          </a:p>
        </p:txBody>
      </p:sp>
      <p:sp>
        <p:nvSpPr>
          <p:cNvPr id="6" name="Text Placeholder 3">
            <a:extLst>
              <a:ext uri="{FF2B5EF4-FFF2-40B4-BE49-F238E27FC236}">
                <a16:creationId xmlns:a16="http://schemas.microsoft.com/office/drawing/2014/main" id="{B1EB42F4-0A97-D9B6-0A5E-B6D4639D8196}"/>
              </a:ext>
            </a:extLst>
          </p:cNvPr>
          <p:cNvSpPr txBox="1">
            <a:spLocks/>
          </p:cNvSpPr>
          <p:nvPr/>
        </p:nvSpPr>
        <p:spPr>
          <a:xfrm>
            <a:off x="13200099" y="2778810"/>
            <a:ext cx="10621029" cy="8936038"/>
          </a:xfrm>
          <a:prstGeom prst="rect">
            <a:avLst/>
          </a:prstGeom>
        </p:spPr>
        <p:txBody>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spcBef>
                <a:spcPts val="1600"/>
              </a:spcBef>
              <a:buNone/>
            </a:pPr>
            <a:r>
              <a:rPr lang="en-US" sz="4000" b="1"/>
              <a:t>Largest obstacles in adaptation of AI in manufacturing industry</a:t>
            </a:r>
          </a:p>
          <a:p>
            <a:pPr marL="609600" lvl="1" indent="0">
              <a:spcBef>
                <a:spcPts val="1600"/>
              </a:spcBef>
              <a:buFontTx/>
              <a:buNone/>
            </a:pPr>
            <a:r>
              <a:rPr lang="en-US" sz="3200"/>
              <a:t>- Overall, low digital maturity</a:t>
            </a:r>
          </a:p>
          <a:p>
            <a:pPr marL="609600" lvl="1" indent="0">
              <a:spcBef>
                <a:spcPts val="1600"/>
              </a:spcBef>
              <a:buFontTx/>
              <a:buNone/>
            </a:pPr>
            <a:r>
              <a:rPr lang="en-US" sz="3200"/>
              <a:t>- Large gaps between countries, individual companies and industries regarding the adaptation of digital technologies</a:t>
            </a:r>
          </a:p>
          <a:p>
            <a:pPr marL="609600" lvl="1" indent="0">
              <a:spcBef>
                <a:spcPts val="1600"/>
              </a:spcBef>
              <a:buFontTx/>
              <a:buNone/>
            </a:pPr>
            <a:r>
              <a:rPr lang="en-US" sz="3200"/>
              <a:t>- Existing systems do not allow data collection or analytics in a manner that would allow, for example, real-time-tracking of the manufacturing processes (e.g., time series data for long-term quality process monitoring and forecasts)</a:t>
            </a:r>
          </a:p>
          <a:p>
            <a:pPr marL="609600" lvl="1" indent="0">
              <a:spcBef>
                <a:spcPts val="1600"/>
              </a:spcBef>
              <a:buFontTx/>
              <a:buNone/>
            </a:pPr>
            <a:r>
              <a:rPr lang="en-US" sz="3200"/>
              <a:t>- Poor </a:t>
            </a:r>
            <a:r>
              <a:rPr lang="en-US" sz="3200" err="1"/>
              <a:t>visualisation</a:t>
            </a:r>
            <a:r>
              <a:rPr lang="en-US" sz="3200"/>
              <a:t> of the data</a:t>
            </a:r>
          </a:p>
          <a:p>
            <a:pPr marL="609600" lvl="1" indent="0">
              <a:spcBef>
                <a:spcPts val="1600"/>
              </a:spcBef>
              <a:buFontTx/>
              <a:buNone/>
            </a:pPr>
            <a:r>
              <a:rPr lang="en-US" sz="3200"/>
              <a:t>- Skills of the personnel (from floor level to the top management)</a:t>
            </a:r>
          </a:p>
          <a:p>
            <a:pPr marL="609600" lvl="1" indent="0">
              <a:spcBef>
                <a:spcPts val="1600"/>
              </a:spcBef>
              <a:buFontTx/>
              <a:buNone/>
            </a:pPr>
            <a:r>
              <a:rPr lang="en-US" sz="3200"/>
              <a:t>- Lack of investments and support</a:t>
            </a:r>
          </a:p>
          <a:p>
            <a:pPr marL="609600" lvl="1" indent="0">
              <a:spcBef>
                <a:spcPts val="1600"/>
              </a:spcBef>
              <a:buFontTx/>
              <a:buNone/>
            </a:pPr>
            <a:r>
              <a:rPr lang="en-US" sz="3200"/>
              <a:t>- Lack of return-of-investments</a:t>
            </a:r>
          </a:p>
          <a:p>
            <a:pPr marL="609600" lvl="1" indent="0">
              <a:spcBef>
                <a:spcPts val="1600"/>
              </a:spcBef>
              <a:buFontTx/>
              <a:buNone/>
            </a:pPr>
            <a:r>
              <a:rPr lang="en-US" sz="3200"/>
              <a:t>- Skills mismatch</a:t>
            </a:r>
          </a:p>
          <a:p>
            <a:pPr marL="0" indent="0">
              <a:buFontTx/>
              <a:buNone/>
            </a:pPr>
            <a:r>
              <a:rPr lang="en-US" sz="1400"/>
              <a:t>Sources: Literature survey of the </a:t>
            </a:r>
            <a:r>
              <a:rPr lang="en-US" sz="1400" err="1"/>
              <a:t>FairDatAct</a:t>
            </a:r>
            <a:r>
              <a:rPr lang="en-US" sz="1400"/>
              <a:t> project (</a:t>
            </a:r>
            <a:r>
              <a:rPr lang="en-US" sz="1400" err="1"/>
              <a:t>Salminen</a:t>
            </a:r>
            <a:r>
              <a:rPr lang="en-US" sz="1400"/>
              <a:t>)</a:t>
            </a:r>
          </a:p>
          <a:p>
            <a:endParaRPr lang="en-BE"/>
          </a:p>
        </p:txBody>
      </p:sp>
      <p:pic>
        <p:nvPicPr>
          <p:cNvPr id="7" name="Picture 6" descr="Icon&#10;&#10;Description automatically generated">
            <a:extLst>
              <a:ext uri="{FF2B5EF4-FFF2-40B4-BE49-F238E27FC236}">
                <a16:creationId xmlns:a16="http://schemas.microsoft.com/office/drawing/2014/main" id="{13E77478-8DEE-96CB-940D-F37548B6D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9923" y="2778810"/>
            <a:ext cx="927502" cy="935710"/>
          </a:xfrm>
          <a:prstGeom prst="rect">
            <a:avLst/>
          </a:prstGeom>
        </p:spPr>
      </p:pic>
      <p:pic>
        <p:nvPicPr>
          <p:cNvPr id="8" name="Picture 7" descr="Icon&#10;&#10;Description automatically generated">
            <a:extLst>
              <a:ext uri="{FF2B5EF4-FFF2-40B4-BE49-F238E27FC236}">
                <a16:creationId xmlns:a16="http://schemas.microsoft.com/office/drawing/2014/main" id="{ECD08B05-75A5-AB68-0E73-F246B4A6C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011" y="2778810"/>
            <a:ext cx="698045" cy="678289"/>
          </a:xfrm>
          <a:prstGeom prst="rect">
            <a:avLst/>
          </a:prstGeom>
        </p:spPr>
      </p:pic>
      <p:sp>
        <p:nvSpPr>
          <p:cNvPr id="9" name="TextBox 13">
            <a:extLst>
              <a:ext uri="{FF2B5EF4-FFF2-40B4-BE49-F238E27FC236}">
                <a16:creationId xmlns:a16="http://schemas.microsoft.com/office/drawing/2014/main" id="{0F0321C8-F056-0AEB-A87C-B22C7D17BD7F}"/>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41321301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1191-3968-5B98-EB37-E90BE5E181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6EFC02-7DE8-0F31-F04A-6E5CB4BBB881}"/>
              </a:ext>
            </a:extLst>
          </p:cNvPr>
          <p:cNvSpPr>
            <a:spLocks noGrp="1"/>
          </p:cNvSpPr>
          <p:nvPr>
            <p:ph type="sldNum" sz="quarter" idx="2"/>
          </p:nvPr>
        </p:nvSpPr>
        <p:spPr/>
        <p:txBody>
          <a:bodyPr/>
          <a:lstStyle/>
          <a:p>
            <a:fld id="{86CB4B4D-7CA3-9044-876B-883B54F8677D}" type="slidenum">
              <a:rPr lang="en-BE" smtClean="0"/>
              <a:t>17</a:t>
            </a:fld>
            <a:endParaRPr lang="en-BE"/>
          </a:p>
        </p:txBody>
      </p:sp>
      <p:sp>
        <p:nvSpPr>
          <p:cNvPr id="3" name="Text Placeholder 2">
            <a:extLst>
              <a:ext uri="{FF2B5EF4-FFF2-40B4-BE49-F238E27FC236}">
                <a16:creationId xmlns:a16="http://schemas.microsoft.com/office/drawing/2014/main" id="{25B1CDDD-30A0-E7C7-7607-6E2E608C11EA}"/>
              </a:ext>
            </a:extLst>
          </p:cNvPr>
          <p:cNvSpPr>
            <a:spLocks noGrp="1"/>
          </p:cNvSpPr>
          <p:nvPr>
            <p:ph type="body" sz="quarter" idx="11"/>
          </p:nvPr>
        </p:nvSpPr>
        <p:spPr>
          <a:xfrm>
            <a:off x="1545950" y="1244026"/>
            <a:ext cx="21267946" cy="757126"/>
          </a:xfrm>
        </p:spPr>
        <p:txBody>
          <a:bodyPr/>
          <a:lstStyle/>
          <a:p>
            <a:r>
              <a:rPr lang="en-US" sz="6600"/>
              <a:t>Data and AI for manufacturing</a:t>
            </a:r>
            <a:endParaRPr lang="en-BE" sz="6600"/>
          </a:p>
        </p:txBody>
      </p:sp>
      <p:sp>
        <p:nvSpPr>
          <p:cNvPr id="4" name="Text Placeholder 3">
            <a:extLst>
              <a:ext uri="{FF2B5EF4-FFF2-40B4-BE49-F238E27FC236}">
                <a16:creationId xmlns:a16="http://schemas.microsoft.com/office/drawing/2014/main" id="{FD8C2E1E-36BF-C58F-38D4-291B7E4AF7B3}"/>
              </a:ext>
            </a:extLst>
          </p:cNvPr>
          <p:cNvSpPr>
            <a:spLocks noGrp="1"/>
          </p:cNvSpPr>
          <p:nvPr>
            <p:ph type="body" sz="quarter" idx="12"/>
          </p:nvPr>
        </p:nvSpPr>
        <p:spPr>
          <a:xfrm>
            <a:off x="1878841" y="2890122"/>
            <a:ext cx="12997218" cy="8936038"/>
          </a:xfrm>
        </p:spPr>
        <p:txBody>
          <a:bodyPr/>
          <a:lstStyle/>
          <a:p>
            <a:pPr marL="0" indent="0">
              <a:spcBef>
                <a:spcPts val="1600"/>
              </a:spcBef>
              <a:buNone/>
            </a:pPr>
            <a:r>
              <a:rPr lang="en-US" sz="4000" b="1"/>
              <a:t>What data and AI could do to increase value, save costs and decrease CO2 emissions</a:t>
            </a:r>
          </a:p>
          <a:p>
            <a:pPr marL="609600" lvl="1" indent="0">
              <a:spcBef>
                <a:spcPts val="1000"/>
              </a:spcBef>
              <a:buNone/>
            </a:pPr>
            <a:r>
              <a:rPr lang="en-US" sz="3200"/>
              <a:t>- Process </a:t>
            </a:r>
            <a:r>
              <a:rPr lang="en-US" sz="3200" err="1"/>
              <a:t>optimisation</a:t>
            </a:r>
            <a:endParaRPr lang="en-US" sz="3200"/>
          </a:p>
          <a:p>
            <a:pPr marL="609600" lvl="1" indent="0">
              <a:spcBef>
                <a:spcPts val="1000"/>
              </a:spcBef>
              <a:buNone/>
            </a:pPr>
            <a:r>
              <a:rPr lang="en-US" sz="3200"/>
              <a:t>- Energy efficiency</a:t>
            </a:r>
          </a:p>
          <a:p>
            <a:pPr marL="609600" lvl="1" indent="0">
              <a:spcBef>
                <a:spcPts val="1000"/>
              </a:spcBef>
              <a:buNone/>
            </a:pPr>
            <a:r>
              <a:rPr lang="en-US" sz="3200"/>
              <a:t>- Material savings</a:t>
            </a:r>
          </a:p>
          <a:p>
            <a:pPr marL="609600" lvl="1" indent="0">
              <a:spcBef>
                <a:spcPts val="1000"/>
              </a:spcBef>
              <a:buNone/>
            </a:pPr>
            <a:r>
              <a:rPr lang="en-US" sz="3200"/>
              <a:t>- Full circular economy</a:t>
            </a:r>
          </a:p>
          <a:p>
            <a:pPr marL="609600" lvl="1" indent="0">
              <a:spcBef>
                <a:spcPts val="1000"/>
              </a:spcBef>
              <a:buNone/>
            </a:pPr>
            <a:r>
              <a:rPr lang="en-US" sz="3200"/>
              <a:t>- Predictive maintenance</a:t>
            </a:r>
          </a:p>
          <a:p>
            <a:pPr marL="609600" lvl="1" indent="0">
              <a:spcBef>
                <a:spcPts val="1000"/>
              </a:spcBef>
              <a:buNone/>
            </a:pPr>
            <a:r>
              <a:rPr lang="en-US" sz="3200"/>
              <a:t>- High quality (including but not limited to first-time-right manufacturing)</a:t>
            </a:r>
          </a:p>
          <a:p>
            <a:pPr marL="609600" lvl="1" indent="0">
              <a:spcBef>
                <a:spcPts val="1000"/>
              </a:spcBef>
              <a:buNone/>
            </a:pPr>
            <a:r>
              <a:rPr lang="en-US" sz="3200"/>
              <a:t>- Automation</a:t>
            </a:r>
          </a:p>
          <a:p>
            <a:pPr marL="609600" lvl="1" indent="0">
              <a:spcBef>
                <a:spcPts val="1000"/>
              </a:spcBef>
              <a:buNone/>
            </a:pPr>
            <a:r>
              <a:rPr lang="en-US" sz="3200"/>
              <a:t>- Improved human-machine collaboration (e.g., safety)</a:t>
            </a:r>
          </a:p>
          <a:p>
            <a:pPr marL="609600" lvl="1" indent="0">
              <a:spcBef>
                <a:spcPts val="1000"/>
              </a:spcBef>
              <a:buNone/>
            </a:pPr>
            <a:r>
              <a:rPr lang="en-US" sz="3200"/>
              <a:t>- New design and innovation</a:t>
            </a:r>
          </a:p>
          <a:p>
            <a:pPr marL="609600" lvl="1" indent="0">
              <a:spcBef>
                <a:spcPts val="1000"/>
              </a:spcBef>
              <a:buNone/>
            </a:pPr>
            <a:r>
              <a:rPr lang="en-US" sz="3200"/>
              <a:t>- Traceability</a:t>
            </a:r>
            <a:br>
              <a:rPr lang="en-US" sz="3200"/>
            </a:br>
            <a:r>
              <a:rPr lang="en-US" sz="1800"/>
              <a:t>Digital Product Passports and Scope3 reporting create demands for data sharing within the supply chain</a:t>
            </a:r>
          </a:p>
          <a:p>
            <a:pPr marL="609600" lvl="1" indent="0">
              <a:spcBef>
                <a:spcPts val="1600"/>
              </a:spcBef>
              <a:buNone/>
            </a:pPr>
            <a:r>
              <a:rPr lang="fr-FR" sz="1400"/>
              <a:t>Sources: https://www.sciencedirect.com/science/article/pii/S2590123023004838#sec4; https://ieeexplore.ieee.org/abstract/document/10216871; https://research-and-innovation.ec.europa.eu/research-area/industrial-research-and-innovation/industry-50_en</a:t>
            </a:r>
          </a:p>
          <a:p>
            <a:endParaRPr lang="en-BE"/>
          </a:p>
        </p:txBody>
      </p:sp>
      <p:sp>
        <p:nvSpPr>
          <p:cNvPr id="6" name="Text Placeholder 3">
            <a:extLst>
              <a:ext uri="{FF2B5EF4-FFF2-40B4-BE49-F238E27FC236}">
                <a16:creationId xmlns:a16="http://schemas.microsoft.com/office/drawing/2014/main" id="{BDB7F1DD-DC9A-A04B-D087-E151C2C47A9D}"/>
              </a:ext>
            </a:extLst>
          </p:cNvPr>
          <p:cNvSpPr txBox="1">
            <a:spLocks/>
          </p:cNvSpPr>
          <p:nvPr/>
        </p:nvSpPr>
        <p:spPr>
          <a:xfrm>
            <a:off x="15282422" y="3753704"/>
            <a:ext cx="6924484" cy="8936038"/>
          </a:xfrm>
          <a:prstGeom prst="rect">
            <a:avLst/>
          </a:prstGeom>
        </p:spPr>
        <p:txBody>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609600" lvl="1" indent="0">
              <a:spcBef>
                <a:spcPts val="500"/>
              </a:spcBef>
              <a:buFontTx/>
              <a:buNone/>
            </a:pPr>
            <a:r>
              <a:rPr lang="en-US" sz="2800" b="1"/>
              <a:t>Ideas for improvement:</a:t>
            </a:r>
          </a:p>
          <a:p>
            <a:pPr marL="609600" lvl="1" indent="0">
              <a:spcBef>
                <a:spcPts val="500"/>
              </a:spcBef>
              <a:buFontTx/>
              <a:buNone/>
            </a:pPr>
            <a:r>
              <a:rPr lang="en-US" sz="2800"/>
              <a:t>Investments</a:t>
            </a:r>
          </a:p>
          <a:p>
            <a:pPr marL="609600" lvl="1" indent="0">
              <a:spcBef>
                <a:spcPts val="500"/>
              </a:spcBef>
              <a:buFontTx/>
              <a:buNone/>
            </a:pPr>
            <a:r>
              <a:rPr lang="en-US" sz="2800"/>
              <a:t>Innovations</a:t>
            </a:r>
          </a:p>
          <a:p>
            <a:pPr marL="609600" lvl="1" indent="0">
              <a:spcBef>
                <a:spcPts val="500"/>
              </a:spcBef>
              <a:buFontTx/>
              <a:buNone/>
            </a:pPr>
            <a:r>
              <a:rPr lang="en-US" sz="2800"/>
              <a:t>RDIE environments</a:t>
            </a:r>
          </a:p>
          <a:p>
            <a:pPr marL="609600" lvl="1" indent="0">
              <a:spcBef>
                <a:spcPts val="500"/>
              </a:spcBef>
              <a:buFontTx/>
              <a:buNone/>
            </a:pPr>
            <a:r>
              <a:rPr lang="en-US" sz="2800"/>
              <a:t>Educational activities (cross-cutting and multidisciplinary)</a:t>
            </a:r>
          </a:p>
          <a:p>
            <a:pPr marL="609600" lvl="1" indent="0">
              <a:spcBef>
                <a:spcPts val="500"/>
              </a:spcBef>
              <a:buFontTx/>
              <a:buNone/>
            </a:pPr>
            <a:r>
              <a:rPr lang="en-US" sz="2800"/>
              <a:t>Collaborative actions</a:t>
            </a:r>
          </a:p>
          <a:p>
            <a:pPr marL="609600" lvl="1" indent="0">
              <a:spcBef>
                <a:spcPts val="500"/>
              </a:spcBef>
              <a:buFontTx/>
              <a:buNone/>
            </a:pPr>
            <a:r>
              <a:rPr lang="en-US" sz="2800" err="1"/>
              <a:t>Standardisation</a:t>
            </a:r>
            <a:endParaRPr lang="en-US" sz="2800"/>
          </a:p>
          <a:p>
            <a:pPr marL="609600" lvl="1" indent="0">
              <a:spcBef>
                <a:spcPts val="500"/>
              </a:spcBef>
              <a:buFontTx/>
              <a:buNone/>
            </a:pPr>
            <a:r>
              <a:rPr lang="en-US" sz="2800"/>
              <a:t>Easy-to-use systems, scalability</a:t>
            </a:r>
          </a:p>
          <a:p>
            <a:pPr marL="609600" lvl="1" indent="0">
              <a:spcBef>
                <a:spcPts val="500"/>
              </a:spcBef>
              <a:buFontTx/>
              <a:buNone/>
            </a:pPr>
            <a:r>
              <a:rPr lang="en-US" sz="2800"/>
              <a:t>Presenting data and analytics in an understandable manner throughout the supply chain </a:t>
            </a:r>
          </a:p>
          <a:p>
            <a:pPr marL="609600" lvl="1" indent="0">
              <a:spcBef>
                <a:spcPts val="1600"/>
              </a:spcBef>
              <a:buFontTx/>
              <a:buNone/>
            </a:pPr>
            <a:endParaRPr lang="en-US" sz="3200"/>
          </a:p>
        </p:txBody>
      </p:sp>
      <p:pic>
        <p:nvPicPr>
          <p:cNvPr id="8" name="Picture 7" descr="Icon&#10;&#10;Description automatically generated">
            <a:extLst>
              <a:ext uri="{FF2B5EF4-FFF2-40B4-BE49-F238E27FC236}">
                <a16:creationId xmlns:a16="http://schemas.microsoft.com/office/drawing/2014/main" id="{7136B31E-F3C9-7033-875C-5C73C654C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824" y="2994379"/>
            <a:ext cx="737835" cy="759325"/>
          </a:xfrm>
          <a:prstGeom prst="rect">
            <a:avLst/>
          </a:prstGeom>
        </p:spPr>
      </p:pic>
      <p:sp>
        <p:nvSpPr>
          <p:cNvPr id="9" name="TextBox 13">
            <a:extLst>
              <a:ext uri="{FF2B5EF4-FFF2-40B4-BE49-F238E27FC236}">
                <a16:creationId xmlns:a16="http://schemas.microsoft.com/office/drawing/2014/main" id="{3A4C93EB-2E6F-3AD3-B8A6-5DE0C3726EC0}"/>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174855815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B5515-0AA9-36F2-9388-95D4B07C0271}"/>
              </a:ext>
            </a:extLst>
          </p:cNvPr>
          <p:cNvSpPr>
            <a:spLocks noGrp="1"/>
          </p:cNvSpPr>
          <p:nvPr>
            <p:ph type="sldNum" sz="quarter" idx="2"/>
          </p:nvPr>
        </p:nvSpPr>
        <p:spPr/>
        <p:txBody>
          <a:bodyPr/>
          <a:lstStyle/>
          <a:p>
            <a:fld id="{86CB4B4D-7CA3-9044-876B-883B54F8677D}" type="slidenum">
              <a:rPr lang="en-BE" smtClean="0"/>
              <a:pPr/>
              <a:t>18</a:t>
            </a:fld>
            <a:endParaRPr lang="en-BE"/>
          </a:p>
        </p:txBody>
      </p:sp>
      <p:sp>
        <p:nvSpPr>
          <p:cNvPr id="4" name="Title 3">
            <a:extLst>
              <a:ext uri="{FF2B5EF4-FFF2-40B4-BE49-F238E27FC236}">
                <a16:creationId xmlns:a16="http://schemas.microsoft.com/office/drawing/2014/main" id="{890BC28F-AEBD-7469-8A8F-1CEB75F8F96D}"/>
              </a:ext>
            </a:extLst>
          </p:cNvPr>
          <p:cNvSpPr>
            <a:spLocks noGrp="1"/>
          </p:cNvSpPr>
          <p:nvPr>
            <p:ph type="title"/>
          </p:nvPr>
        </p:nvSpPr>
        <p:spPr>
          <a:xfrm>
            <a:off x="9734371" y="6858000"/>
            <a:ext cx="9893573" cy="2366063"/>
          </a:xfrm>
        </p:spPr>
        <p:txBody>
          <a:bodyPr/>
          <a:lstStyle/>
          <a:p>
            <a:r>
              <a:rPr lang="it-IT"/>
              <a:t>Thank you!</a:t>
            </a:r>
          </a:p>
        </p:txBody>
      </p:sp>
      <p:pic>
        <p:nvPicPr>
          <p:cNvPr id="5" name="Picture 4">
            <a:extLst>
              <a:ext uri="{FF2B5EF4-FFF2-40B4-BE49-F238E27FC236}">
                <a16:creationId xmlns:a16="http://schemas.microsoft.com/office/drawing/2014/main" id="{86087A4A-5960-5779-D937-94D1CDA0EBE9}"/>
              </a:ext>
            </a:extLst>
          </p:cNvPr>
          <p:cNvPicPr>
            <a:picLocks noChangeAspect="1"/>
          </p:cNvPicPr>
          <p:nvPr/>
        </p:nvPicPr>
        <p:blipFill>
          <a:blip r:embed="rId2"/>
          <a:stretch>
            <a:fillRect/>
          </a:stretch>
        </p:blipFill>
        <p:spPr>
          <a:xfrm>
            <a:off x="1738434" y="2672358"/>
            <a:ext cx="8795224" cy="8191260"/>
          </a:xfrm>
          <a:prstGeom prst="rect">
            <a:avLst/>
          </a:prstGeom>
        </p:spPr>
      </p:pic>
      <p:sp>
        <p:nvSpPr>
          <p:cNvPr id="6" name="TextBox 13">
            <a:extLst>
              <a:ext uri="{FF2B5EF4-FFF2-40B4-BE49-F238E27FC236}">
                <a16:creationId xmlns:a16="http://schemas.microsoft.com/office/drawing/2014/main" id="{255AB5F3-D88D-181C-458F-CA7033C57EE4}"/>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26015610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2E9A2528-A975-D2B6-325C-87F61A423D28}"/>
              </a:ext>
            </a:extLst>
          </p:cNvPr>
          <p:cNvSpPr>
            <a:spLocks noGrp="1"/>
          </p:cNvSpPr>
          <p:nvPr>
            <p:ph type="title"/>
          </p:nvPr>
        </p:nvSpPr>
        <p:spPr/>
        <p:txBody>
          <a:bodyPr/>
          <a:lstStyle/>
          <a:p>
            <a:r>
              <a:rPr lang="en-US" sz="6600"/>
              <a:t>Unlocking AI: Strategic Leadership in the Era of Artificial Intelligence</a:t>
            </a:r>
            <a:br>
              <a:rPr lang="en-US" sz="9700"/>
            </a:br>
            <a:r>
              <a:rPr lang="en-US"/>
              <a:t>The Dark Side of AI and How to Remove the Fear</a:t>
            </a:r>
            <a:endParaRPr lang="en-GB" sz="9700"/>
          </a:p>
        </p:txBody>
      </p:sp>
      <p:sp>
        <p:nvSpPr>
          <p:cNvPr id="3" name="Text Placeholder 2">
            <a:extLst>
              <a:ext uri="{FF2B5EF4-FFF2-40B4-BE49-F238E27FC236}">
                <a16:creationId xmlns:a16="http://schemas.microsoft.com/office/drawing/2014/main" id="{9B781BF5-7DBC-BA88-BA96-136F7C96AF11}"/>
              </a:ext>
            </a:extLst>
          </p:cNvPr>
          <p:cNvSpPr>
            <a:spLocks noGrp="1"/>
          </p:cNvSpPr>
          <p:nvPr>
            <p:ph type="body" sz="quarter" idx="1"/>
          </p:nvPr>
        </p:nvSpPr>
        <p:spPr/>
        <p:txBody>
          <a:bodyPr/>
          <a:lstStyle/>
          <a:p>
            <a:r>
              <a:rPr lang="en-US"/>
              <a:t>Andrew </a:t>
            </a:r>
            <a:r>
              <a:rPr lang="en-US" err="1"/>
              <a:t>Tuson</a:t>
            </a:r>
            <a:r>
              <a:rPr lang="en-US"/>
              <a:t> – Warsaw School of Computer Science</a:t>
            </a:r>
          </a:p>
        </p:txBody>
      </p:sp>
    </p:spTree>
    <p:extLst>
      <p:ext uri="{BB962C8B-B14F-4D97-AF65-F5344CB8AC3E}">
        <p14:creationId xmlns:p14="http://schemas.microsoft.com/office/powerpoint/2010/main" val="22929458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039FD3-4B97-0486-6EA5-EB93B277C82C}"/>
              </a:ext>
            </a:extLst>
          </p:cNvPr>
          <p:cNvSpPr>
            <a:spLocks noGrp="1"/>
          </p:cNvSpPr>
          <p:nvPr>
            <p:ph type="sldNum" sz="quarter" idx="2"/>
          </p:nvPr>
        </p:nvSpPr>
        <p:spPr/>
        <p:txBody>
          <a:bodyPr/>
          <a:lstStyle/>
          <a:p>
            <a:fld id="{86CB4B4D-7CA3-9044-876B-883B54F8677D}" type="slidenum">
              <a:rPr lang="en-BE" smtClean="0"/>
              <a:t>2</a:t>
            </a:fld>
            <a:endParaRPr lang="en-BE"/>
          </a:p>
        </p:txBody>
      </p:sp>
      <p:sp>
        <p:nvSpPr>
          <p:cNvPr id="3" name="Text Placeholder 2">
            <a:extLst>
              <a:ext uri="{FF2B5EF4-FFF2-40B4-BE49-F238E27FC236}">
                <a16:creationId xmlns:a16="http://schemas.microsoft.com/office/drawing/2014/main" id="{3457D370-487A-939A-DABB-6A3D33B9AA84}"/>
              </a:ext>
            </a:extLst>
          </p:cNvPr>
          <p:cNvSpPr>
            <a:spLocks noGrp="1"/>
          </p:cNvSpPr>
          <p:nvPr>
            <p:ph type="body" sz="quarter" idx="11"/>
          </p:nvPr>
        </p:nvSpPr>
        <p:spPr>
          <a:prstGeom prst="rect">
            <a:avLst/>
          </a:prstGeom>
        </p:spPr>
        <p:txBody>
          <a:bodyPr/>
          <a:lstStyle/>
          <a:p>
            <a:r>
              <a:rPr lang="en-US" b="1">
                <a:solidFill>
                  <a:schemeClr val="tx2"/>
                </a:solidFill>
              </a:rPr>
              <a:t>Unlocking AI: Strategic Leadership in the Era of Artificial Intelligence</a:t>
            </a:r>
            <a:endParaRPr lang="en-BE" b="1">
              <a:solidFill>
                <a:schemeClr val="tx2"/>
              </a:solidFill>
            </a:endParaRPr>
          </a:p>
        </p:txBody>
      </p:sp>
      <p:graphicFrame>
        <p:nvGraphicFramePr>
          <p:cNvPr id="7" name="Table 7">
            <a:extLst>
              <a:ext uri="{FF2B5EF4-FFF2-40B4-BE49-F238E27FC236}">
                <a16:creationId xmlns:a16="http://schemas.microsoft.com/office/drawing/2014/main" id="{748F9406-8B57-055F-D502-5E9630C38500}"/>
              </a:ext>
            </a:extLst>
          </p:cNvPr>
          <p:cNvGraphicFramePr>
            <a:graphicFrameLocks noGrp="1"/>
          </p:cNvGraphicFramePr>
          <p:nvPr>
            <p:extLst>
              <p:ext uri="{D42A27DB-BD31-4B8C-83A1-F6EECF244321}">
                <p14:modId xmlns:p14="http://schemas.microsoft.com/office/powerpoint/2010/main" val="384055119"/>
              </p:ext>
            </p:extLst>
          </p:nvPr>
        </p:nvGraphicFramePr>
        <p:xfrm>
          <a:off x="1561869" y="4047659"/>
          <a:ext cx="21260262" cy="6812376"/>
        </p:xfrm>
        <a:graphic>
          <a:graphicData uri="http://schemas.openxmlformats.org/drawingml/2006/table">
            <a:tbl>
              <a:tblPr firstRow="1" bandRow="1">
                <a:tableStyleId>{5940675A-B579-460E-94D1-54222C63F5DA}</a:tableStyleId>
              </a:tblPr>
              <a:tblGrid>
                <a:gridCol w="3118696">
                  <a:extLst>
                    <a:ext uri="{9D8B030D-6E8A-4147-A177-3AD203B41FA5}">
                      <a16:colId xmlns:a16="http://schemas.microsoft.com/office/drawing/2014/main" val="3018446053"/>
                    </a:ext>
                  </a:extLst>
                </a:gridCol>
                <a:gridCol w="18141566">
                  <a:extLst>
                    <a:ext uri="{9D8B030D-6E8A-4147-A177-3AD203B41FA5}">
                      <a16:colId xmlns:a16="http://schemas.microsoft.com/office/drawing/2014/main" val="3708876337"/>
                    </a:ext>
                  </a:extLst>
                </a:gridCol>
              </a:tblGrid>
              <a:tr h="1872176">
                <a:tc>
                  <a:txBody>
                    <a:bodyPr/>
                    <a:lstStyle/>
                    <a:p>
                      <a:pPr algn="ctr"/>
                      <a:r>
                        <a:rPr lang="en-GB" sz="2400"/>
                        <a:t>10:00 – 10:45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1"/>
                        <a:t>Empowering Decision Makers: The Business Transformation through AI</a:t>
                      </a:r>
                    </a:p>
                    <a:p>
                      <a:pPr marL="0" indent="0" algn="l">
                        <a:buFont typeface="Arial" panose="020B0604020202020204" pitchFamily="34" charset="0"/>
                        <a:buNone/>
                      </a:pPr>
                      <a:endParaRPr lang="en-GB" sz="2400"/>
                    </a:p>
                    <a:p>
                      <a:pPr marL="0" indent="0" algn="l">
                        <a:buFont typeface="Arial" panose="020B0604020202020204" pitchFamily="34" charset="0"/>
                        <a:buNone/>
                      </a:pPr>
                      <a:r>
                        <a:rPr lang="en-US" sz="2400">
                          <a:solidFill>
                            <a:schemeClr val="accent1"/>
                          </a:solidFill>
                        </a:rPr>
                        <a:t>Dr. Pia </a:t>
                      </a:r>
                      <a:r>
                        <a:rPr lang="en-US" sz="2400" err="1">
                          <a:solidFill>
                            <a:schemeClr val="accent1"/>
                          </a:solidFill>
                        </a:rPr>
                        <a:t>Hautamäki</a:t>
                      </a:r>
                      <a:r>
                        <a:rPr lang="en-US" sz="2400">
                          <a:solidFill>
                            <a:schemeClr val="accent1"/>
                          </a:solidFill>
                        </a:rPr>
                        <a:t> (Principal Lecturer &amp; Researcher Applied Research Center Tampere University of Applied Sciences, TAMK Tampere, FINLAND</a:t>
                      </a:r>
                    </a:p>
                    <a:p>
                      <a:pPr marL="0" indent="0" algn="l">
                        <a:buFont typeface="Arial" panose="020B0604020202020204" pitchFamily="34" charset="0"/>
                        <a:buNone/>
                      </a:pPr>
                      <a:r>
                        <a:rPr lang="en-US" sz="2400">
                          <a:solidFill>
                            <a:schemeClr val="accent1"/>
                          </a:solidFill>
                        </a:rPr>
                        <a:t>Adjunct Professor at University of Eastern Finland)</a:t>
                      </a:r>
                    </a:p>
                    <a:p>
                      <a:pPr marL="0" indent="0" algn="l">
                        <a:buFont typeface="Arial" panose="020B0604020202020204" pitchFamily="34" charset="0"/>
                        <a:buNone/>
                      </a:pPr>
                      <a:r>
                        <a:rPr lang="en-US" sz="2400">
                          <a:solidFill>
                            <a:schemeClr val="accent1"/>
                          </a:solidFill>
                        </a:rPr>
                        <a:t>Dr. </a:t>
                      </a:r>
                      <a:r>
                        <a:rPr lang="en-US" sz="2400" err="1">
                          <a:solidFill>
                            <a:schemeClr val="accent1"/>
                          </a:solidFill>
                        </a:rPr>
                        <a:t>Katri</a:t>
                      </a:r>
                      <a:r>
                        <a:rPr lang="en-US" sz="2400">
                          <a:solidFill>
                            <a:schemeClr val="accent1"/>
                          </a:solidFill>
                        </a:rPr>
                        <a:t> </a:t>
                      </a:r>
                      <a:r>
                        <a:rPr lang="en-US" sz="2400" err="1">
                          <a:solidFill>
                            <a:schemeClr val="accent1"/>
                          </a:solidFill>
                        </a:rPr>
                        <a:t>Salminen</a:t>
                      </a:r>
                      <a:r>
                        <a:rPr lang="en-US" sz="2400">
                          <a:solidFill>
                            <a:schemeClr val="accent1"/>
                          </a:solidFill>
                        </a:rPr>
                        <a:t> (Project Manager, School of Industrial Engineering)</a:t>
                      </a:r>
                    </a:p>
                    <a:p>
                      <a:pPr marL="0" indent="0" algn="l">
                        <a:buFont typeface="Arial" panose="020B0604020202020204" pitchFamily="34" charset="0"/>
                        <a:buNone/>
                      </a:pPr>
                      <a:endParaRPr lang="en-US" sz="2400">
                        <a:solidFill>
                          <a:schemeClr val="accent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797590"/>
                  </a:ext>
                </a:extLst>
              </a:tr>
              <a:tr h="2049828">
                <a:tc>
                  <a:txBody>
                    <a:bodyPr/>
                    <a:lstStyle/>
                    <a:p>
                      <a:pPr algn="ctr"/>
                      <a:r>
                        <a:rPr lang="en-GB" sz="2400"/>
                        <a:t>10:55 – 11:40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1"/>
                        <a:t>The Dark Side of AI and How to Remove the Fear</a:t>
                      </a:r>
                      <a:endParaRPr lang="en-GB" sz="2800"/>
                    </a:p>
                    <a:p>
                      <a:pPr marL="0" indent="0" algn="l">
                        <a:buFont typeface="Arial" panose="020B0604020202020204" pitchFamily="34" charset="0"/>
                        <a:buNone/>
                      </a:pPr>
                      <a:endParaRPr lang="en-GB" sz="2400"/>
                    </a:p>
                    <a:p>
                      <a:pPr marL="0" indent="0" algn="l">
                        <a:buFont typeface="Arial" panose="020B0604020202020204" pitchFamily="34" charset="0"/>
                        <a:buNone/>
                      </a:pPr>
                      <a:r>
                        <a:rPr lang="en-US" sz="2400">
                          <a:solidFill>
                            <a:schemeClr val="accent1"/>
                          </a:solidFill>
                        </a:rPr>
                        <a:t>Dr. Andrew </a:t>
                      </a:r>
                      <a:r>
                        <a:rPr lang="en-US" sz="2400" err="1">
                          <a:solidFill>
                            <a:schemeClr val="accent1"/>
                          </a:solidFill>
                        </a:rPr>
                        <a:t>Tuson</a:t>
                      </a:r>
                      <a:r>
                        <a:rPr lang="en-US" sz="2400">
                          <a:solidFill>
                            <a:schemeClr val="accent1"/>
                          </a:solidFill>
                        </a:rPr>
                        <a:t> (Warsaw School of Computer Science)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9582266"/>
                  </a:ext>
                </a:extLst>
              </a:tr>
              <a:tr h="2049828">
                <a:tc>
                  <a:txBody>
                    <a:bodyPr/>
                    <a:lstStyle/>
                    <a:p>
                      <a:pPr algn="ctr"/>
                      <a:r>
                        <a:rPr lang="en-GB" sz="2400"/>
                        <a:t>11:50 – 12:35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800" b="1"/>
                        <a:t>Developing a Successful AI Strategy</a:t>
                      </a:r>
                      <a:endParaRPr lang="en-GB" sz="2800"/>
                    </a:p>
                    <a:p>
                      <a:pPr marL="0" indent="0" algn="l">
                        <a:buFont typeface="Arial" panose="020B0604020202020204" pitchFamily="34" charset="0"/>
                        <a:buNone/>
                      </a:pPr>
                      <a:endParaRPr lang="en-GB" sz="2400"/>
                    </a:p>
                    <a:p>
                      <a:pPr marL="0" indent="0" algn="l">
                        <a:buFont typeface="Arial" panose="020B0604020202020204" pitchFamily="34" charset="0"/>
                        <a:buNone/>
                      </a:pPr>
                      <a:r>
                        <a:rPr lang="en-GB" sz="2400" err="1">
                          <a:solidFill>
                            <a:schemeClr val="accent1"/>
                          </a:solidFill>
                        </a:rPr>
                        <a:t>Dr.</a:t>
                      </a:r>
                      <a:r>
                        <a:rPr lang="en-GB" sz="2400">
                          <a:solidFill>
                            <a:schemeClr val="accent1"/>
                          </a:solidFill>
                        </a:rPr>
                        <a:t> Xander </a:t>
                      </a:r>
                      <a:r>
                        <a:rPr lang="en-GB" sz="2400" err="1">
                          <a:solidFill>
                            <a:schemeClr val="accent1"/>
                          </a:solidFill>
                        </a:rPr>
                        <a:t>Lub</a:t>
                      </a:r>
                      <a:r>
                        <a:rPr lang="en-GB" sz="2400">
                          <a:solidFill>
                            <a:schemeClr val="accent1"/>
                          </a:solidFill>
                        </a:rPr>
                        <a:t> (HU University of Applied Sciences, Utrecht, NL Research Fellow </a:t>
                      </a:r>
                      <a:r>
                        <a:rPr lang="en-GB" sz="2400" err="1">
                          <a:solidFill>
                            <a:schemeClr val="accent1"/>
                          </a:solidFill>
                        </a:rPr>
                        <a:t>Nyenrode</a:t>
                      </a:r>
                      <a:r>
                        <a:rPr lang="en-GB" sz="2400">
                          <a:solidFill>
                            <a:schemeClr val="accent1"/>
                          </a:solidFill>
                        </a:rPr>
                        <a:t> Business University)</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390434"/>
                  </a:ext>
                </a:extLst>
              </a:tr>
            </a:tbl>
          </a:graphicData>
        </a:graphic>
      </p:graphicFrame>
    </p:spTree>
    <p:extLst>
      <p:ext uri="{BB962C8B-B14F-4D97-AF65-F5344CB8AC3E}">
        <p14:creationId xmlns:p14="http://schemas.microsoft.com/office/powerpoint/2010/main" val="48054897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1B27F8-8798-519E-BEF3-425A8C8E9480}"/>
              </a:ext>
            </a:extLst>
          </p:cNvPr>
          <p:cNvSpPr>
            <a:spLocks noGrp="1"/>
          </p:cNvSpPr>
          <p:nvPr>
            <p:ph type="sldNum" sz="quarter" idx="2"/>
          </p:nvPr>
        </p:nvSpPr>
        <p:spPr/>
        <p:txBody>
          <a:bodyPr/>
          <a:lstStyle/>
          <a:p>
            <a:fld id="{86CB4B4D-7CA3-9044-876B-883B54F8677D}" type="slidenum">
              <a:rPr lang="en-BE" smtClean="0"/>
              <a:t>20</a:t>
            </a:fld>
            <a:endParaRPr lang="en-BE"/>
          </a:p>
        </p:txBody>
      </p:sp>
      <p:sp>
        <p:nvSpPr>
          <p:cNvPr id="4" name="Text Placeholder 3">
            <a:extLst>
              <a:ext uri="{FF2B5EF4-FFF2-40B4-BE49-F238E27FC236}">
                <a16:creationId xmlns:a16="http://schemas.microsoft.com/office/drawing/2014/main" id="{F70174A3-9660-EB82-000E-C4D45760501C}"/>
              </a:ext>
            </a:extLst>
          </p:cNvPr>
          <p:cNvSpPr>
            <a:spLocks noGrp="1"/>
          </p:cNvSpPr>
          <p:nvPr>
            <p:ph type="body" sz="quarter" idx="11"/>
          </p:nvPr>
        </p:nvSpPr>
        <p:spPr>
          <a:xfrm>
            <a:off x="1558027" y="1261633"/>
            <a:ext cx="21267946" cy="8936038"/>
          </a:xfrm>
        </p:spPr>
        <p:txBody>
          <a:bodyPr/>
          <a:lstStyle/>
          <a:p>
            <a:pPr marL="0" indent="0" algn="ctr">
              <a:buNone/>
            </a:pPr>
            <a:r>
              <a:rPr lang="ru-RU" sz="13800"/>
              <a:t>Кто не рискует тот, не пьёт шампанского.</a:t>
            </a:r>
            <a:br>
              <a:rPr lang="en-US" sz="13800"/>
            </a:br>
            <a:endParaRPr lang="en-US" sz="13800"/>
          </a:p>
          <a:p>
            <a:pPr marL="0" indent="0" algn="ctr">
              <a:buNone/>
            </a:pPr>
            <a:r>
              <a:rPr lang="en-US" sz="13800"/>
              <a:t>Who does not take risks, does not drink champagne.</a:t>
            </a:r>
          </a:p>
          <a:p>
            <a:pPr marL="0" indent="0" algn="ctr">
              <a:buNone/>
            </a:pPr>
            <a:endParaRPr lang="en-BE"/>
          </a:p>
        </p:txBody>
      </p:sp>
    </p:spTree>
    <p:extLst>
      <p:ext uri="{BB962C8B-B14F-4D97-AF65-F5344CB8AC3E}">
        <p14:creationId xmlns:p14="http://schemas.microsoft.com/office/powerpoint/2010/main" val="2184846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2FCCC-675C-A4F1-EEA6-99C140AA859F}"/>
              </a:ext>
            </a:extLst>
          </p:cNvPr>
          <p:cNvSpPr>
            <a:spLocks noGrp="1"/>
          </p:cNvSpPr>
          <p:nvPr>
            <p:ph type="sldNum" sz="quarter" idx="2"/>
          </p:nvPr>
        </p:nvSpPr>
        <p:spPr/>
        <p:txBody>
          <a:bodyPr/>
          <a:lstStyle/>
          <a:p>
            <a:fld id="{86CB4B4D-7CA3-9044-876B-883B54F8677D}" type="slidenum">
              <a:rPr lang="en-BE" smtClean="0"/>
              <a:t>21</a:t>
            </a:fld>
            <a:endParaRPr lang="en-BE"/>
          </a:p>
        </p:txBody>
      </p:sp>
      <p:sp>
        <p:nvSpPr>
          <p:cNvPr id="3" name="Text Placeholder 2">
            <a:extLst>
              <a:ext uri="{FF2B5EF4-FFF2-40B4-BE49-F238E27FC236}">
                <a16:creationId xmlns:a16="http://schemas.microsoft.com/office/drawing/2014/main" id="{E37EEE19-C7E7-2471-BF75-612FF144FFED}"/>
              </a:ext>
            </a:extLst>
          </p:cNvPr>
          <p:cNvSpPr>
            <a:spLocks noGrp="1"/>
          </p:cNvSpPr>
          <p:nvPr>
            <p:ph type="body" sz="quarter" idx="11"/>
          </p:nvPr>
        </p:nvSpPr>
        <p:spPr/>
        <p:txBody>
          <a:bodyPr/>
          <a:lstStyle/>
          <a:p>
            <a:r>
              <a:rPr lang="it-IT" sz="6000"/>
              <a:t>Existential and Societal Risks</a:t>
            </a:r>
            <a:endParaRPr lang="en-BE" sz="6000"/>
          </a:p>
        </p:txBody>
      </p:sp>
      <p:pic>
        <p:nvPicPr>
          <p:cNvPr id="5" name="Content Placeholder 9" descr="A person and person kissing&#10;&#10;Description automatically generated">
            <a:extLst>
              <a:ext uri="{FF2B5EF4-FFF2-40B4-BE49-F238E27FC236}">
                <a16:creationId xmlns:a16="http://schemas.microsoft.com/office/drawing/2014/main" id="{2B5C9D30-AA6F-35D5-15ED-63D66CD484D3}"/>
              </a:ext>
            </a:extLst>
          </p:cNvPr>
          <p:cNvPicPr>
            <a:picLocks noChangeAspect="1"/>
          </p:cNvPicPr>
          <p:nvPr/>
        </p:nvPicPr>
        <p:blipFill>
          <a:blip r:embed="rId2"/>
          <a:stretch>
            <a:fillRect/>
          </a:stretch>
        </p:blipFill>
        <p:spPr>
          <a:xfrm>
            <a:off x="3828254" y="2604822"/>
            <a:ext cx="17277444" cy="9696966"/>
          </a:xfrm>
          <a:prstGeom prst="rect">
            <a:avLst/>
          </a:prstGeom>
        </p:spPr>
      </p:pic>
    </p:spTree>
    <p:extLst>
      <p:ext uri="{BB962C8B-B14F-4D97-AF65-F5344CB8AC3E}">
        <p14:creationId xmlns:p14="http://schemas.microsoft.com/office/powerpoint/2010/main" val="37220925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D1A0-7F12-CB24-832D-CDCD51B86EC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086E09-ABD2-EBDA-22AC-E5EE0F1646C2}"/>
              </a:ext>
            </a:extLst>
          </p:cNvPr>
          <p:cNvSpPr>
            <a:spLocks noGrp="1"/>
          </p:cNvSpPr>
          <p:nvPr>
            <p:ph type="sldNum" sz="quarter" idx="2"/>
          </p:nvPr>
        </p:nvSpPr>
        <p:spPr/>
        <p:txBody>
          <a:bodyPr/>
          <a:lstStyle/>
          <a:p>
            <a:fld id="{86CB4B4D-7CA3-9044-876B-883B54F8677D}" type="slidenum">
              <a:rPr lang="en-BE" smtClean="0"/>
              <a:t>22</a:t>
            </a:fld>
            <a:endParaRPr lang="en-BE"/>
          </a:p>
        </p:txBody>
      </p:sp>
      <p:sp>
        <p:nvSpPr>
          <p:cNvPr id="3" name="Text Placeholder 2">
            <a:extLst>
              <a:ext uri="{FF2B5EF4-FFF2-40B4-BE49-F238E27FC236}">
                <a16:creationId xmlns:a16="http://schemas.microsoft.com/office/drawing/2014/main" id="{D1F626E3-DA42-1C22-B789-8D3E29F456BD}"/>
              </a:ext>
            </a:extLst>
          </p:cNvPr>
          <p:cNvSpPr>
            <a:spLocks noGrp="1"/>
          </p:cNvSpPr>
          <p:nvPr>
            <p:ph type="body" sz="quarter" idx="11"/>
          </p:nvPr>
        </p:nvSpPr>
        <p:spPr/>
        <p:txBody>
          <a:bodyPr/>
          <a:lstStyle/>
          <a:p>
            <a:r>
              <a:rPr lang="en-US" sz="6600"/>
              <a:t>Tell me... What worries you?</a:t>
            </a:r>
            <a:endParaRPr lang="en-BE" sz="6600"/>
          </a:p>
        </p:txBody>
      </p:sp>
      <p:pic>
        <p:nvPicPr>
          <p:cNvPr id="4" name="Picture 3" descr="A cartoon of a person shaking hands with another person&#10;&#10;Description automatically generated">
            <a:extLst>
              <a:ext uri="{FF2B5EF4-FFF2-40B4-BE49-F238E27FC236}">
                <a16:creationId xmlns:a16="http://schemas.microsoft.com/office/drawing/2014/main" id="{7DFD77C9-52A5-2D50-3173-BF3BA8F0CC3D}"/>
              </a:ext>
            </a:extLst>
          </p:cNvPr>
          <p:cNvPicPr>
            <a:picLocks noChangeAspect="1"/>
          </p:cNvPicPr>
          <p:nvPr/>
        </p:nvPicPr>
        <p:blipFill>
          <a:blip r:embed="rId2"/>
          <a:stretch>
            <a:fillRect/>
          </a:stretch>
        </p:blipFill>
        <p:spPr>
          <a:xfrm>
            <a:off x="1726673" y="2505423"/>
            <a:ext cx="20930654" cy="9354481"/>
          </a:xfrm>
          <a:prstGeom prst="rect">
            <a:avLst/>
          </a:prstGeom>
        </p:spPr>
      </p:pic>
      <p:sp>
        <p:nvSpPr>
          <p:cNvPr id="6" name="TextBox 5">
            <a:extLst>
              <a:ext uri="{FF2B5EF4-FFF2-40B4-BE49-F238E27FC236}">
                <a16:creationId xmlns:a16="http://schemas.microsoft.com/office/drawing/2014/main" id="{1751FF8D-A220-8959-8E69-5E850C18955C}"/>
              </a:ext>
            </a:extLst>
          </p:cNvPr>
          <p:cNvSpPr txBox="1"/>
          <p:nvPr/>
        </p:nvSpPr>
        <p:spPr>
          <a:xfrm>
            <a:off x="9136420" y="12173848"/>
            <a:ext cx="6111160" cy="338554"/>
          </a:xfrm>
          <a:prstGeom prst="rect">
            <a:avLst/>
          </a:prstGeom>
          <a:noFill/>
        </p:spPr>
        <p:txBody>
          <a:bodyPr wrap="none" rtlCol="0">
            <a:spAutoFit/>
          </a:bodyPr>
          <a:lstStyle/>
          <a:p>
            <a:r>
              <a:rPr lang="en-GB" sz="1600">
                <a:hlinkClick r:id="rId3"/>
              </a:rPr>
              <a:t>https://www.ft.com/content/ce7dcbac-d801-4053-93f5-4c82267d7130</a:t>
            </a:r>
            <a:endParaRPr lang="en-GB" sz="1600"/>
          </a:p>
        </p:txBody>
      </p:sp>
    </p:spTree>
    <p:extLst>
      <p:ext uri="{BB962C8B-B14F-4D97-AF65-F5344CB8AC3E}">
        <p14:creationId xmlns:p14="http://schemas.microsoft.com/office/powerpoint/2010/main" val="27307960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351AA-B2E7-E205-FCAD-A2C2C03591E4}"/>
              </a:ext>
            </a:extLst>
          </p:cNvPr>
          <p:cNvSpPr>
            <a:spLocks noGrp="1"/>
          </p:cNvSpPr>
          <p:nvPr>
            <p:ph type="sldNum" sz="quarter" idx="2"/>
          </p:nvPr>
        </p:nvSpPr>
        <p:spPr/>
        <p:txBody>
          <a:bodyPr/>
          <a:lstStyle/>
          <a:p>
            <a:fld id="{86CB4B4D-7CA3-9044-876B-883B54F8677D}" type="slidenum">
              <a:rPr lang="en-BE" smtClean="0"/>
              <a:pPr/>
              <a:t>23</a:t>
            </a:fld>
            <a:endParaRPr lang="en-BE"/>
          </a:p>
        </p:txBody>
      </p:sp>
      <p:sp>
        <p:nvSpPr>
          <p:cNvPr id="3" name="Text Placeholder 2">
            <a:extLst>
              <a:ext uri="{FF2B5EF4-FFF2-40B4-BE49-F238E27FC236}">
                <a16:creationId xmlns:a16="http://schemas.microsoft.com/office/drawing/2014/main" id="{9243BF53-0FF4-3C4D-175F-967E57671CA2}"/>
              </a:ext>
            </a:extLst>
          </p:cNvPr>
          <p:cNvSpPr>
            <a:spLocks noGrp="1"/>
          </p:cNvSpPr>
          <p:nvPr>
            <p:ph type="body" sz="quarter" idx="10"/>
          </p:nvPr>
        </p:nvSpPr>
        <p:spPr/>
        <p:txBody>
          <a:bodyPr>
            <a:normAutofit/>
          </a:bodyPr>
          <a:lstStyle/>
          <a:p>
            <a:r>
              <a:rPr lang="en-US" sz="11500"/>
              <a:t>AI Risks You Will Face Anyway</a:t>
            </a:r>
            <a:endParaRPr lang="en-BE" sz="11500"/>
          </a:p>
        </p:txBody>
      </p:sp>
    </p:spTree>
    <p:extLst>
      <p:ext uri="{BB962C8B-B14F-4D97-AF65-F5344CB8AC3E}">
        <p14:creationId xmlns:p14="http://schemas.microsoft.com/office/powerpoint/2010/main" val="7984070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1B4940-3030-4BC3-C6B2-DC7898665277}"/>
              </a:ext>
            </a:extLst>
          </p:cNvPr>
          <p:cNvSpPr>
            <a:spLocks noGrp="1"/>
          </p:cNvSpPr>
          <p:nvPr>
            <p:ph type="sldNum" sz="quarter" idx="2"/>
          </p:nvPr>
        </p:nvSpPr>
        <p:spPr/>
        <p:txBody>
          <a:bodyPr/>
          <a:lstStyle/>
          <a:p>
            <a:fld id="{86CB4B4D-7CA3-9044-876B-883B54F8677D}" type="slidenum">
              <a:rPr lang="en-BE" smtClean="0"/>
              <a:t>24</a:t>
            </a:fld>
            <a:endParaRPr lang="en-BE"/>
          </a:p>
        </p:txBody>
      </p:sp>
      <p:sp>
        <p:nvSpPr>
          <p:cNvPr id="3" name="Text Placeholder 2">
            <a:extLst>
              <a:ext uri="{FF2B5EF4-FFF2-40B4-BE49-F238E27FC236}">
                <a16:creationId xmlns:a16="http://schemas.microsoft.com/office/drawing/2014/main" id="{33B6D85A-E4A2-3FBF-B9BC-48DA78852319}"/>
              </a:ext>
            </a:extLst>
          </p:cNvPr>
          <p:cNvSpPr>
            <a:spLocks noGrp="1"/>
          </p:cNvSpPr>
          <p:nvPr>
            <p:ph type="body" sz="quarter" idx="11"/>
          </p:nvPr>
        </p:nvSpPr>
        <p:spPr/>
        <p:txBody>
          <a:bodyPr/>
          <a:lstStyle/>
          <a:p>
            <a:r>
              <a:rPr lang="it-IT" sz="6600"/>
              <a:t>Deepfakes/Social Engineering</a:t>
            </a:r>
            <a:endParaRPr lang="en-BE" sz="6600"/>
          </a:p>
        </p:txBody>
      </p:sp>
      <p:pic>
        <p:nvPicPr>
          <p:cNvPr id="5" name="Picture 4">
            <a:extLst>
              <a:ext uri="{FF2B5EF4-FFF2-40B4-BE49-F238E27FC236}">
                <a16:creationId xmlns:a16="http://schemas.microsoft.com/office/drawing/2014/main" id="{9158AF29-5193-CF6F-11D8-C7D367041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33" y="2862854"/>
            <a:ext cx="11180850" cy="7318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are deepfakes used for?">
            <a:extLst>
              <a:ext uri="{FF2B5EF4-FFF2-40B4-BE49-F238E27FC236}">
                <a16:creationId xmlns:a16="http://schemas.microsoft.com/office/drawing/2014/main" id="{E386CEA7-8BE6-08A5-3569-51C9DFAA72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54635" y="2862854"/>
            <a:ext cx="11088445" cy="7318374"/>
          </a:xfrm>
          <a:prstGeom prst="rect">
            <a:avLst/>
          </a:prstGeom>
          <a:solidFill>
            <a:srgbClr val="FFFFFF"/>
          </a:solidFill>
        </p:spPr>
      </p:pic>
      <p:sp>
        <p:nvSpPr>
          <p:cNvPr id="7" name="TextBox 6">
            <a:extLst>
              <a:ext uri="{FF2B5EF4-FFF2-40B4-BE49-F238E27FC236}">
                <a16:creationId xmlns:a16="http://schemas.microsoft.com/office/drawing/2014/main" id="{A8A502BB-1A9B-81E7-EA9D-AC676B92F41E}"/>
              </a:ext>
            </a:extLst>
          </p:cNvPr>
          <p:cNvSpPr txBox="1"/>
          <p:nvPr/>
        </p:nvSpPr>
        <p:spPr>
          <a:xfrm>
            <a:off x="14803272" y="10483271"/>
            <a:ext cx="5921108" cy="369332"/>
          </a:xfrm>
          <a:prstGeom prst="rect">
            <a:avLst/>
          </a:prstGeom>
          <a:noFill/>
        </p:spPr>
        <p:txBody>
          <a:bodyPr wrap="none" rtlCol="0">
            <a:spAutoFit/>
          </a:bodyPr>
          <a:lstStyle/>
          <a:p>
            <a:r>
              <a:rPr lang="en-GB">
                <a:hlinkClick r:id="rId4"/>
              </a:rPr>
              <a:t>https://www.fortinet.com/resources/cyberglossary/deepfake</a:t>
            </a:r>
            <a:endParaRPr lang="en-GB"/>
          </a:p>
        </p:txBody>
      </p:sp>
      <p:sp>
        <p:nvSpPr>
          <p:cNvPr id="8" name="TextBox 7">
            <a:extLst>
              <a:ext uri="{FF2B5EF4-FFF2-40B4-BE49-F238E27FC236}">
                <a16:creationId xmlns:a16="http://schemas.microsoft.com/office/drawing/2014/main" id="{50963FD2-DAD6-91F5-5442-0A1B93D2D664}"/>
              </a:ext>
            </a:extLst>
          </p:cNvPr>
          <p:cNvSpPr txBox="1"/>
          <p:nvPr/>
        </p:nvSpPr>
        <p:spPr>
          <a:xfrm>
            <a:off x="1012779" y="10483271"/>
            <a:ext cx="10525757" cy="830997"/>
          </a:xfrm>
          <a:prstGeom prst="rect">
            <a:avLst/>
          </a:prstGeom>
          <a:noFill/>
        </p:spPr>
        <p:txBody>
          <a:bodyPr wrap="square" rtlCol="0">
            <a:spAutoFit/>
          </a:bodyPr>
          <a:lstStyle/>
          <a:p>
            <a:r>
              <a:rPr lang="en-GB">
                <a:hlinkClick r:id="rId5"/>
              </a:rPr>
              <a:t>https://www.experian.com/blogs/global-insights/how-businesses-can-detect-and-mitigate-deepfake-fraud-attacks/</a:t>
            </a:r>
            <a:endParaRPr lang="en-GB"/>
          </a:p>
        </p:txBody>
      </p:sp>
    </p:spTree>
    <p:extLst>
      <p:ext uri="{BB962C8B-B14F-4D97-AF65-F5344CB8AC3E}">
        <p14:creationId xmlns:p14="http://schemas.microsoft.com/office/powerpoint/2010/main" val="37823273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C65B5-49FC-98F9-E0E1-415089C40C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172156-A4DA-6F9A-1B9F-C63F896E5D93}"/>
              </a:ext>
            </a:extLst>
          </p:cNvPr>
          <p:cNvSpPr>
            <a:spLocks noGrp="1"/>
          </p:cNvSpPr>
          <p:nvPr>
            <p:ph type="sldNum" sz="quarter" idx="2"/>
          </p:nvPr>
        </p:nvSpPr>
        <p:spPr/>
        <p:txBody>
          <a:bodyPr/>
          <a:lstStyle/>
          <a:p>
            <a:fld id="{86CB4B4D-7CA3-9044-876B-883B54F8677D}" type="slidenum">
              <a:rPr lang="en-BE" smtClean="0"/>
              <a:t>25</a:t>
            </a:fld>
            <a:endParaRPr lang="en-BE"/>
          </a:p>
        </p:txBody>
      </p:sp>
      <p:sp>
        <p:nvSpPr>
          <p:cNvPr id="3" name="Text Placeholder 2">
            <a:extLst>
              <a:ext uri="{FF2B5EF4-FFF2-40B4-BE49-F238E27FC236}">
                <a16:creationId xmlns:a16="http://schemas.microsoft.com/office/drawing/2014/main" id="{FCA47965-93E8-D90E-AF22-32B66A798294}"/>
              </a:ext>
            </a:extLst>
          </p:cNvPr>
          <p:cNvSpPr>
            <a:spLocks noGrp="1"/>
          </p:cNvSpPr>
          <p:nvPr>
            <p:ph type="body" sz="quarter" idx="11"/>
          </p:nvPr>
        </p:nvSpPr>
        <p:spPr/>
        <p:txBody>
          <a:bodyPr/>
          <a:lstStyle/>
          <a:p>
            <a:r>
              <a:rPr lang="it-IT" sz="6600"/>
              <a:t>Deepfake Social Eng. Attacks</a:t>
            </a:r>
            <a:endParaRPr lang="en-BE" sz="6600"/>
          </a:p>
        </p:txBody>
      </p:sp>
      <p:sp>
        <p:nvSpPr>
          <p:cNvPr id="4" name="Text Placeholder 3">
            <a:extLst>
              <a:ext uri="{FF2B5EF4-FFF2-40B4-BE49-F238E27FC236}">
                <a16:creationId xmlns:a16="http://schemas.microsoft.com/office/drawing/2014/main" id="{931723BF-CA5D-A0E4-0180-94236555C34E}"/>
              </a:ext>
            </a:extLst>
          </p:cNvPr>
          <p:cNvSpPr>
            <a:spLocks noGrp="1"/>
          </p:cNvSpPr>
          <p:nvPr>
            <p:ph type="body" sz="quarter" idx="12"/>
          </p:nvPr>
        </p:nvSpPr>
        <p:spPr>
          <a:xfrm>
            <a:off x="1172763" y="3210130"/>
            <a:ext cx="10391291" cy="8936038"/>
          </a:xfrm>
        </p:spPr>
        <p:txBody>
          <a:bodyPr/>
          <a:lstStyle/>
          <a:p>
            <a:pPr>
              <a:spcBef>
                <a:spcPts val="1600"/>
              </a:spcBef>
            </a:pPr>
            <a:r>
              <a:rPr lang="en-US" sz="4000" b="1"/>
              <a:t>Deepfake Attack on UK Energy Company</a:t>
            </a:r>
          </a:p>
          <a:p>
            <a:pPr marL="609600" lvl="1" indent="0">
              <a:spcBef>
                <a:spcPts val="1600"/>
              </a:spcBef>
              <a:buNone/>
            </a:pPr>
            <a:r>
              <a:rPr lang="en-US" sz="3200"/>
              <a:t>- In March 2019, the CEO of a UK energy provider received a phone call from someone who sounded exactly like his boss. The call was so convincing that the CEO ended up transferring $243,000 to a “Hungarian supplier” — a bank account that actually belonged to a scammer.</a:t>
            </a:r>
          </a:p>
          <a:p>
            <a:pPr marL="609600" lvl="1" indent="0">
              <a:spcBef>
                <a:spcPts val="1600"/>
              </a:spcBef>
              <a:buNone/>
            </a:pPr>
            <a:r>
              <a:rPr lang="en-US" sz="3200" u="sng"/>
              <a:t>https://www.tessian.com/blog/examples-of-social-engineering-attacks/</a:t>
            </a:r>
          </a:p>
          <a:p>
            <a:pPr marL="0" indent="0">
              <a:spcBef>
                <a:spcPts val="1600"/>
              </a:spcBef>
              <a:buNone/>
            </a:pPr>
            <a:endParaRPr lang="en-US" sz="3200"/>
          </a:p>
          <a:p>
            <a:pPr>
              <a:spcBef>
                <a:spcPts val="1600"/>
              </a:spcBef>
            </a:pPr>
            <a:r>
              <a:rPr lang="en-US" sz="4000" b="1"/>
              <a:t>In 2021, this was repeated in the UAE…</a:t>
            </a:r>
          </a:p>
          <a:p>
            <a:pPr marL="609600" lvl="1" indent="0">
              <a:spcBef>
                <a:spcPts val="1600"/>
              </a:spcBef>
              <a:buNone/>
            </a:pPr>
            <a:r>
              <a:rPr lang="en-US" sz="3200" u="sng"/>
              <a:t>https://www.forbes.com/sites/thomasbrewster/2021/10/14/huge-bank-fraud-uses-deep-fake-voice-tech-to-steal-millions/</a:t>
            </a:r>
          </a:p>
          <a:p>
            <a:pPr>
              <a:spcBef>
                <a:spcPts val="1600"/>
              </a:spcBef>
            </a:pPr>
            <a:endParaRPr lang="en-US" sz="3200"/>
          </a:p>
          <a:p>
            <a:pPr marL="609600" lvl="1" indent="0">
              <a:spcBef>
                <a:spcPts val="1600"/>
              </a:spcBef>
              <a:buNone/>
            </a:pPr>
            <a:endParaRPr lang="en-US" sz="3200"/>
          </a:p>
          <a:p>
            <a:pPr marL="609600" lvl="1" indent="0">
              <a:spcBef>
                <a:spcPts val="1600"/>
              </a:spcBef>
              <a:buNone/>
            </a:pPr>
            <a:endParaRPr lang="en-US" sz="3200"/>
          </a:p>
          <a:p>
            <a:pPr marL="609600" lvl="1" indent="0">
              <a:spcBef>
                <a:spcPts val="1600"/>
              </a:spcBef>
              <a:buNone/>
            </a:pPr>
            <a:endParaRPr lang="en-US" sz="3200"/>
          </a:p>
          <a:p>
            <a:pPr marL="0" indent="0">
              <a:buNone/>
            </a:pPr>
            <a:endParaRPr lang="en-BE"/>
          </a:p>
        </p:txBody>
      </p:sp>
      <p:sp>
        <p:nvSpPr>
          <p:cNvPr id="9" name="Text Placeholder 3">
            <a:extLst>
              <a:ext uri="{FF2B5EF4-FFF2-40B4-BE49-F238E27FC236}">
                <a16:creationId xmlns:a16="http://schemas.microsoft.com/office/drawing/2014/main" id="{01C870AA-57FF-D30D-6C43-9EB9EB1952F0}"/>
              </a:ext>
            </a:extLst>
          </p:cNvPr>
          <p:cNvSpPr txBox="1">
            <a:spLocks/>
          </p:cNvSpPr>
          <p:nvPr/>
        </p:nvSpPr>
        <p:spPr>
          <a:xfrm>
            <a:off x="12819948" y="3210130"/>
            <a:ext cx="10621029" cy="8936038"/>
          </a:xfrm>
          <a:prstGeom prst="rect">
            <a:avLst/>
          </a:prstGeom>
        </p:spPr>
        <p:txBody>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Bef>
                <a:spcPts val="1600"/>
              </a:spcBef>
            </a:pPr>
            <a:r>
              <a:rPr lang="en-US" sz="4000" b="1"/>
              <a:t>Last month this was upgraded to a deepfake </a:t>
            </a:r>
            <a:r>
              <a:rPr lang="en-US" sz="4000" b="1" u="sng"/>
              <a:t>video call.</a:t>
            </a:r>
          </a:p>
          <a:p>
            <a:pPr>
              <a:spcBef>
                <a:spcPts val="1600"/>
              </a:spcBef>
            </a:pPr>
            <a:endParaRPr lang="en-US" sz="4000" b="1" u="sng"/>
          </a:p>
          <a:p>
            <a:pPr marL="609600" lvl="1" indent="0">
              <a:spcBef>
                <a:spcPts val="1600"/>
              </a:spcBef>
              <a:buNone/>
            </a:pPr>
            <a:r>
              <a:rPr lang="en-US" sz="3200" u="sng"/>
              <a:t>https://edition.cnn.com/2024/02/04/asia/deepfake-cfo-scam-hong-kong-intl-hnk/index.html</a:t>
            </a:r>
          </a:p>
          <a:p>
            <a:pPr marL="0" indent="0">
              <a:spcBef>
                <a:spcPts val="1600"/>
              </a:spcBef>
              <a:buNone/>
            </a:pPr>
            <a:endParaRPr lang="en-US" sz="4000" b="1"/>
          </a:p>
          <a:p>
            <a:pPr marL="0" indent="0">
              <a:spcBef>
                <a:spcPts val="1600"/>
              </a:spcBef>
              <a:buNone/>
            </a:pPr>
            <a:r>
              <a:rPr lang="en-US" sz="7200" b="1" i="1"/>
              <a:t>How do we deal with this?</a:t>
            </a:r>
          </a:p>
          <a:p>
            <a:pPr marL="0" indent="0">
              <a:spcBef>
                <a:spcPts val="1600"/>
              </a:spcBef>
              <a:buNone/>
            </a:pPr>
            <a:endParaRPr lang="en-US" sz="4000" b="1"/>
          </a:p>
          <a:p>
            <a:endParaRPr lang="en-BE"/>
          </a:p>
        </p:txBody>
      </p:sp>
    </p:spTree>
    <p:extLst>
      <p:ext uri="{BB962C8B-B14F-4D97-AF65-F5344CB8AC3E}">
        <p14:creationId xmlns:p14="http://schemas.microsoft.com/office/powerpoint/2010/main" val="25101121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8331-EAA9-D455-098F-2F6393FC9C9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7533AC-2479-CBF8-80B8-A1690CC51656}"/>
              </a:ext>
            </a:extLst>
          </p:cNvPr>
          <p:cNvSpPr>
            <a:spLocks noGrp="1"/>
          </p:cNvSpPr>
          <p:nvPr>
            <p:ph type="sldNum" sz="quarter" idx="2"/>
          </p:nvPr>
        </p:nvSpPr>
        <p:spPr/>
        <p:txBody>
          <a:bodyPr/>
          <a:lstStyle/>
          <a:p>
            <a:fld id="{86CB4B4D-7CA3-9044-876B-883B54F8677D}" type="slidenum">
              <a:rPr lang="en-BE" smtClean="0"/>
              <a:t>26</a:t>
            </a:fld>
            <a:endParaRPr lang="en-BE"/>
          </a:p>
        </p:txBody>
      </p:sp>
      <p:sp>
        <p:nvSpPr>
          <p:cNvPr id="3" name="Text Placeholder 2">
            <a:extLst>
              <a:ext uri="{FF2B5EF4-FFF2-40B4-BE49-F238E27FC236}">
                <a16:creationId xmlns:a16="http://schemas.microsoft.com/office/drawing/2014/main" id="{AA42B453-4250-4106-3849-A64A9DB9D03B}"/>
              </a:ext>
            </a:extLst>
          </p:cNvPr>
          <p:cNvSpPr>
            <a:spLocks noGrp="1"/>
          </p:cNvSpPr>
          <p:nvPr>
            <p:ph type="body" sz="quarter" idx="11"/>
          </p:nvPr>
        </p:nvSpPr>
        <p:spPr/>
        <p:txBody>
          <a:bodyPr/>
          <a:lstStyle/>
          <a:p>
            <a:r>
              <a:rPr lang="it-IT" sz="6600"/>
              <a:t>Disinformation</a:t>
            </a:r>
            <a:endParaRPr lang="en-BE" sz="6600"/>
          </a:p>
        </p:txBody>
      </p:sp>
      <p:pic>
        <p:nvPicPr>
          <p:cNvPr id="7" name="Content Placeholder 5" descr="A close-up of a paper&#10;&#10;Description automatically generated">
            <a:extLst>
              <a:ext uri="{FF2B5EF4-FFF2-40B4-BE49-F238E27FC236}">
                <a16:creationId xmlns:a16="http://schemas.microsoft.com/office/drawing/2014/main" id="{1FD31DAD-FDCB-5F51-4827-F1404539A76D}"/>
              </a:ext>
            </a:extLst>
          </p:cNvPr>
          <p:cNvPicPr>
            <a:picLocks noChangeAspect="1"/>
          </p:cNvPicPr>
          <p:nvPr/>
        </p:nvPicPr>
        <p:blipFill>
          <a:blip r:embed="rId2"/>
          <a:stretch>
            <a:fillRect/>
          </a:stretch>
        </p:blipFill>
        <p:spPr>
          <a:xfrm>
            <a:off x="673911" y="2571178"/>
            <a:ext cx="10582495" cy="8712173"/>
          </a:xfrm>
          <a:prstGeom prst="rect">
            <a:avLst/>
          </a:prstGeom>
        </p:spPr>
      </p:pic>
      <p:pic>
        <p:nvPicPr>
          <p:cNvPr id="8" name="Picture 7">
            <a:extLst>
              <a:ext uri="{FF2B5EF4-FFF2-40B4-BE49-F238E27FC236}">
                <a16:creationId xmlns:a16="http://schemas.microsoft.com/office/drawing/2014/main" id="{4E30123E-E78F-A341-5AA3-C1DC2BB6973D}"/>
              </a:ext>
            </a:extLst>
          </p:cNvPr>
          <p:cNvPicPr>
            <a:picLocks noChangeAspect="1"/>
          </p:cNvPicPr>
          <p:nvPr/>
        </p:nvPicPr>
        <p:blipFill>
          <a:blip r:embed="rId3"/>
          <a:stretch>
            <a:fillRect/>
          </a:stretch>
        </p:blipFill>
        <p:spPr>
          <a:xfrm>
            <a:off x="12341937" y="759631"/>
            <a:ext cx="11609978" cy="9471297"/>
          </a:xfrm>
          <a:prstGeom prst="rect">
            <a:avLst/>
          </a:prstGeom>
        </p:spPr>
      </p:pic>
      <p:sp>
        <p:nvSpPr>
          <p:cNvPr id="12" name="TextBox 11">
            <a:extLst>
              <a:ext uri="{FF2B5EF4-FFF2-40B4-BE49-F238E27FC236}">
                <a16:creationId xmlns:a16="http://schemas.microsoft.com/office/drawing/2014/main" id="{6D0FC64D-D361-8E67-8D8B-6ACB50315236}"/>
              </a:ext>
            </a:extLst>
          </p:cNvPr>
          <p:cNvSpPr txBox="1"/>
          <p:nvPr/>
        </p:nvSpPr>
        <p:spPr>
          <a:xfrm>
            <a:off x="2890391" y="11663050"/>
            <a:ext cx="5760056" cy="584775"/>
          </a:xfrm>
          <a:prstGeom prst="rect">
            <a:avLst/>
          </a:prstGeom>
          <a:noFill/>
        </p:spPr>
        <p:txBody>
          <a:bodyPr wrap="square" rtlCol="0">
            <a:spAutoFit/>
          </a:bodyPr>
          <a:lstStyle/>
          <a:p>
            <a:r>
              <a:rPr lang="en-GB" sz="1600">
                <a:hlinkClick r:id="rId4"/>
              </a:rPr>
              <a:t>https://edmo.eu/edmo-news/new-white-paper-on-generative-ai-and-disinformation-recent-advances-challenges-and-opportunities/</a:t>
            </a:r>
            <a:endParaRPr lang="en-GB" sz="1600"/>
          </a:p>
        </p:txBody>
      </p:sp>
      <p:sp>
        <p:nvSpPr>
          <p:cNvPr id="13" name="TextBox 12">
            <a:extLst>
              <a:ext uri="{FF2B5EF4-FFF2-40B4-BE49-F238E27FC236}">
                <a16:creationId xmlns:a16="http://schemas.microsoft.com/office/drawing/2014/main" id="{4E1C0443-5137-CF42-9BAE-A4EB36711C2A}"/>
              </a:ext>
            </a:extLst>
          </p:cNvPr>
          <p:cNvSpPr txBox="1"/>
          <p:nvPr/>
        </p:nvSpPr>
        <p:spPr>
          <a:xfrm>
            <a:off x="16150318" y="10944797"/>
            <a:ext cx="4742773" cy="338554"/>
          </a:xfrm>
          <a:prstGeom prst="rect">
            <a:avLst/>
          </a:prstGeom>
          <a:noFill/>
        </p:spPr>
        <p:txBody>
          <a:bodyPr wrap="none" rtlCol="0">
            <a:spAutoFit/>
          </a:bodyPr>
          <a:lstStyle/>
          <a:p>
            <a:r>
              <a:rPr lang="en-GB" sz="1600">
                <a:hlinkClick r:id="rId5"/>
              </a:rPr>
              <a:t>https://www.nature.com/articles/s41598-024-53755-0</a:t>
            </a:r>
            <a:endParaRPr lang="en-GB" sz="1600"/>
          </a:p>
        </p:txBody>
      </p:sp>
    </p:spTree>
    <p:extLst>
      <p:ext uri="{BB962C8B-B14F-4D97-AF65-F5344CB8AC3E}">
        <p14:creationId xmlns:p14="http://schemas.microsoft.com/office/powerpoint/2010/main" val="11417197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89732-0C03-5FD2-6E0D-0EFE1440E30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D8EA63-799D-F171-0BDD-AE2A02822BE6}"/>
              </a:ext>
            </a:extLst>
          </p:cNvPr>
          <p:cNvSpPr>
            <a:spLocks noGrp="1"/>
          </p:cNvSpPr>
          <p:nvPr>
            <p:ph type="sldNum" sz="quarter" idx="2"/>
          </p:nvPr>
        </p:nvSpPr>
        <p:spPr/>
        <p:txBody>
          <a:bodyPr/>
          <a:lstStyle/>
          <a:p>
            <a:fld id="{86CB4B4D-7CA3-9044-876B-883B54F8677D}" type="slidenum">
              <a:rPr lang="en-BE" smtClean="0"/>
              <a:t>27</a:t>
            </a:fld>
            <a:endParaRPr lang="en-BE"/>
          </a:p>
        </p:txBody>
      </p:sp>
      <p:sp>
        <p:nvSpPr>
          <p:cNvPr id="3" name="Text Placeholder 2">
            <a:extLst>
              <a:ext uri="{FF2B5EF4-FFF2-40B4-BE49-F238E27FC236}">
                <a16:creationId xmlns:a16="http://schemas.microsoft.com/office/drawing/2014/main" id="{A6C69C9F-2741-9D66-D98C-304306D0C01A}"/>
              </a:ext>
            </a:extLst>
          </p:cNvPr>
          <p:cNvSpPr>
            <a:spLocks noGrp="1"/>
          </p:cNvSpPr>
          <p:nvPr>
            <p:ph type="body" sz="quarter" idx="11"/>
          </p:nvPr>
        </p:nvSpPr>
        <p:spPr/>
        <p:txBody>
          <a:bodyPr/>
          <a:lstStyle/>
          <a:p>
            <a:r>
              <a:rPr lang="it-IT" sz="6600"/>
              <a:t>Commercial Disinformation</a:t>
            </a:r>
            <a:endParaRPr lang="en-BE" sz="6600"/>
          </a:p>
        </p:txBody>
      </p:sp>
      <p:pic>
        <p:nvPicPr>
          <p:cNvPr id="4" name="Content Placeholder 6" descr="A diagram of a company that has been used to identify the company's threats&#10;&#10;Description automatically generated with medium confidence">
            <a:extLst>
              <a:ext uri="{FF2B5EF4-FFF2-40B4-BE49-F238E27FC236}">
                <a16:creationId xmlns:a16="http://schemas.microsoft.com/office/drawing/2014/main" id="{1DFAD3A6-F8E0-092F-8370-351637F232E2}"/>
              </a:ext>
            </a:extLst>
          </p:cNvPr>
          <p:cNvPicPr>
            <a:picLocks noChangeAspect="1"/>
          </p:cNvPicPr>
          <p:nvPr/>
        </p:nvPicPr>
        <p:blipFill>
          <a:blip r:embed="rId2"/>
          <a:stretch>
            <a:fillRect/>
          </a:stretch>
        </p:blipFill>
        <p:spPr>
          <a:xfrm>
            <a:off x="896159" y="2635332"/>
            <a:ext cx="10939283" cy="5961907"/>
          </a:xfrm>
          <a:prstGeom prst="rect">
            <a:avLst/>
          </a:prstGeom>
          <a:noFill/>
        </p:spPr>
      </p:pic>
      <p:sp>
        <p:nvSpPr>
          <p:cNvPr id="5" name="TextBox 4">
            <a:extLst>
              <a:ext uri="{FF2B5EF4-FFF2-40B4-BE49-F238E27FC236}">
                <a16:creationId xmlns:a16="http://schemas.microsoft.com/office/drawing/2014/main" id="{401706DC-49EE-A2F0-AD50-83C812E416E3}"/>
              </a:ext>
            </a:extLst>
          </p:cNvPr>
          <p:cNvSpPr txBox="1"/>
          <p:nvPr/>
        </p:nvSpPr>
        <p:spPr>
          <a:xfrm>
            <a:off x="3208038" y="9041092"/>
            <a:ext cx="5700173" cy="584775"/>
          </a:xfrm>
          <a:prstGeom prst="rect">
            <a:avLst/>
          </a:prstGeom>
          <a:noFill/>
        </p:spPr>
        <p:txBody>
          <a:bodyPr wrap="square" rtlCol="0">
            <a:spAutoFit/>
          </a:bodyPr>
          <a:lstStyle/>
          <a:p>
            <a:r>
              <a:rPr lang="en-GB" sz="1600">
                <a:hlinkClick r:id="rId3"/>
              </a:rPr>
              <a:t>https://www.pwc.com/us/en/tech-effect/cybersecurity/corporate-sector-disinformation.html</a:t>
            </a:r>
            <a:endParaRPr lang="en-GB" sz="1600"/>
          </a:p>
        </p:txBody>
      </p:sp>
      <p:pic>
        <p:nvPicPr>
          <p:cNvPr id="6" name="Picture 2">
            <a:extLst>
              <a:ext uri="{FF2B5EF4-FFF2-40B4-BE49-F238E27FC236}">
                <a16:creationId xmlns:a16="http://schemas.microsoft.com/office/drawing/2014/main" id="{737D6684-B4C2-FE4A-C60F-D31615444A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1414" y="917994"/>
            <a:ext cx="10246284" cy="91454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8229DD-CA7E-D180-7FAE-463249F5CE31}"/>
              </a:ext>
            </a:extLst>
          </p:cNvPr>
          <p:cNvSpPr txBox="1"/>
          <p:nvPr/>
        </p:nvSpPr>
        <p:spPr>
          <a:xfrm>
            <a:off x="17065303" y="10287410"/>
            <a:ext cx="5141603" cy="584775"/>
          </a:xfrm>
          <a:prstGeom prst="rect">
            <a:avLst/>
          </a:prstGeom>
          <a:noFill/>
        </p:spPr>
        <p:txBody>
          <a:bodyPr wrap="square" rtlCol="0">
            <a:spAutoFit/>
          </a:bodyPr>
          <a:lstStyle/>
          <a:p>
            <a:r>
              <a:rPr lang="en-GB" sz="1600">
                <a:hlinkClick r:id="rId5"/>
              </a:rPr>
              <a:t>https://warsawinstitute.org/disinformation-threat-private-state-owned-businesses/</a:t>
            </a:r>
            <a:endParaRPr lang="en-GB" sz="1600"/>
          </a:p>
        </p:txBody>
      </p:sp>
      <p:sp>
        <p:nvSpPr>
          <p:cNvPr id="10" name="Text Placeholder 2">
            <a:extLst>
              <a:ext uri="{FF2B5EF4-FFF2-40B4-BE49-F238E27FC236}">
                <a16:creationId xmlns:a16="http://schemas.microsoft.com/office/drawing/2014/main" id="{3A66B6B2-480A-B685-072A-7D5CA65FE4B3}"/>
              </a:ext>
            </a:extLst>
          </p:cNvPr>
          <p:cNvSpPr txBox="1">
            <a:spLocks/>
          </p:cNvSpPr>
          <p:nvPr/>
        </p:nvSpPr>
        <p:spPr>
          <a:xfrm>
            <a:off x="896159" y="10063439"/>
            <a:ext cx="21267946" cy="757126"/>
          </a:xfrm>
          <a:prstGeom prst="rect">
            <a:avLst/>
          </a:prstGeom>
        </p:spPr>
        <p:txBody>
          <a:bodyPr/>
          <a:lstStyle>
            <a:lvl1pPr marL="609600" marR="0" indent="-609600" algn="l" defTabSz="2438338" rtl="0" eaLnBrk="1" latinLnBrk="0" hangingPunct="1">
              <a:lnSpc>
                <a:spcPct val="90000"/>
              </a:lnSpc>
              <a:spcBef>
                <a:spcPts val="4500"/>
              </a:spcBef>
              <a:spcAft>
                <a:spcPts val="0"/>
              </a:spcAft>
              <a:buClr>
                <a:schemeClr val="accent1"/>
              </a:buClr>
              <a:buSzPct val="123000"/>
              <a:buFontTx/>
              <a:buChar char="•"/>
              <a:tabLst/>
              <a:defRPr sz="4800" b="1" i="0" u="none" strike="noStrike" cap="none" spc="0" baseline="0">
                <a:solidFill>
                  <a:schemeClr val="tx2"/>
                </a:solidFill>
                <a:uFillTx/>
                <a:latin typeface="Avenir Next" panose="020B0503020202020204" pitchFamily="34" charset="0"/>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buNone/>
            </a:pPr>
            <a:r>
              <a:rPr lang="it-IT" sz="6600"/>
              <a:t>Disinformation as a Service Exists!</a:t>
            </a:r>
            <a:endParaRPr lang="en-BE" sz="6600"/>
          </a:p>
        </p:txBody>
      </p:sp>
      <p:sp>
        <p:nvSpPr>
          <p:cNvPr id="11" name="TextBox 10">
            <a:extLst>
              <a:ext uri="{FF2B5EF4-FFF2-40B4-BE49-F238E27FC236}">
                <a16:creationId xmlns:a16="http://schemas.microsoft.com/office/drawing/2014/main" id="{D879E231-7688-E51A-87CD-8BC2438C5063}"/>
              </a:ext>
            </a:extLst>
          </p:cNvPr>
          <p:cNvSpPr txBox="1"/>
          <p:nvPr/>
        </p:nvSpPr>
        <p:spPr>
          <a:xfrm>
            <a:off x="3208038" y="11258137"/>
            <a:ext cx="5700173" cy="830997"/>
          </a:xfrm>
          <a:prstGeom prst="rect">
            <a:avLst/>
          </a:prstGeom>
          <a:noFill/>
        </p:spPr>
        <p:txBody>
          <a:bodyPr wrap="square" rtlCol="0">
            <a:spAutoFit/>
          </a:bodyPr>
          <a:lstStyle/>
          <a:p>
            <a:r>
              <a:rPr lang="en-GB" sz="1600">
                <a:hlinkClick r:id="rId6"/>
              </a:rPr>
              <a:t>(https://www.isdglobal.org/explainers/commercial-disinformation-product-service/</a:t>
            </a:r>
            <a:r>
              <a:rPr lang="en-GB" sz="1600"/>
              <a:t>)</a:t>
            </a:r>
          </a:p>
          <a:p>
            <a:endParaRPr lang="en-GB" sz="1600"/>
          </a:p>
        </p:txBody>
      </p:sp>
    </p:spTree>
    <p:extLst>
      <p:ext uri="{BB962C8B-B14F-4D97-AF65-F5344CB8AC3E}">
        <p14:creationId xmlns:p14="http://schemas.microsoft.com/office/powerpoint/2010/main" val="425695620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42C6-685F-3388-C4D6-BCF85F0EC0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E6D6A-E097-E07C-24FD-31EFEA83EE34}"/>
              </a:ext>
            </a:extLst>
          </p:cNvPr>
          <p:cNvSpPr>
            <a:spLocks noGrp="1"/>
          </p:cNvSpPr>
          <p:nvPr>
            <p:ph type="sldNum" sz="quarter" idx="2"/>
          </p:nvPr>
        </p:nvSpPr>
        <p:spPr/>
        <p:txBody>
          <a:bodyPr/>
          <a:lstStyle/>
          <a:p>
            <a:fld id="{86CB4B4D-7CA3-9044-876B-883B54F8677D}" type="slidenum">
              <a:rPr lang="en-BE" smtClean="0"/>
              <a:t>28</a:t>
            </a:fld>
            <a:endParaRPr lang="en-BE"/>
          </a:p>
        </p:txBody>
      </p:sp>
      <p:sp>
        <p:nvSpPr>
          <p:cNvPr id="3" name="Text Placeholder 2">
            <a:extLst>
              <a:ext uri="{FF2B5EF4-FFF2-40B4-BE49-F238E27FC236}">
                <a16:creationId xmlns:a16="http://schemas.microsoft.com/office/drawing/2014/main" id="{078AF7F9-AAF9-9CDE-E002-67ACE5C2806F}"/>
              </a:ext>
            </a:extLst>
          </p:cNvPr>
          <p:cNvSpPr>
            <a:spLocks noGrp="1"/>
          </p:cNvSpPr>
          <p:nvPr>
            <p:ph type="body" sz="quarter" idx="11"/>
          </p:nvPr>
        </p:nvSpPr>
        <p:spPr/>
        <p:txBody>
          <a:bodyPr/>
          <a:lstStyle/>
          <a:p>
            <a:r>
              <a:rPr lang="it-IT" sz="6600"/>
              <a:t>Shadow AI</a:t>
            </a:r>
            <a:endParaRPr lang="en-BE" sz="6600"/>
          </a:p>
        </p:txBody>
      </p:sp>
      <p:sp>
        <p:nvSpPr>
          <p:cNvPr id="7" name="Content Placeholder 3">
            <a:extLst>
              <a:ext uri="{FF2B5EF4-FFF2-40B4-BE49-F238E27FC236}">
                <a16:creationId xmlns:a16="http://schemas.microsoft.com/office/drawing/2014/main" id="{C98CD8CF-BBB1-9E14-E898-D401638D4724}"/>
              </a:ext>
            </a:extLst>
          </p:cNvPr>
          <p:cNvSpPr txBox="1">
            <a:spLocks/>
          </p:cNvSpPr>
          <p:nvPr/>
        </p:nvSpPr>
        <p:spPr>
          <a:xfrm>
            <a:off x="1235014" y="3726365"/>
            <a:ext cx="11169771" cy="4802187"/>
          </a:xfrm>
          <a:prstGeom prst="rect">
            <a:avLst/>
          </a:prstGeom>
        </p:spPr>
        <p:txBody>
          <a:bodyPr>
            <a:noAutofit/>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nSpc>
                <a:spcPct val="100000"/>
              </a:lnSpc>
              <a:spcBef>
                <a:spcPts val="1500"/>
              </a:spcBef>
              <a:buNone/>
            </a:pPr>
            <a:r>
              <a:rPr lang="en-GB" sz="5400"/>
              <a:t>Employees are using AI to save time without management’s knowledge.</a:t>
            </a:r>
          </a:p>
          <a:p>
            <a:pPr lvl="1">
              <a:lnSpc>
                <a:spcPct val="100000"/>
              </a:lnSpc>
              <a:spcBef>
                <a:spcPts val="0"/>
              </a:spcBef>
            </a:pPr>
            <a:r>
              <a:rPr lang="en-GB" sz="4000"/>
              <a:t>BUT (for example) what you upload to public LLMs could be used as training data.</a:t>
            </a:r>
          </a:p>
          <a:p>
            <a:pPr lvl="1">
              <a:lnSpc>
                <a:spcPct val="100000"/>
              </a:lnSpc>
              <a:spcBef>
                <a:spcPts val="0"/>
              </a:spcBef>
            </a:pPr>
            <a:r>
              <a:rPr lang="en-GB" sz="4000"/>
              <a:t>GDPR breach anyone?</a:t>
            </a:r>
          </a:p>
          <a:p>
            <a:pPr marL="0" indent="0">
              <a:lnSpc>
                <a:spcPct val="100000"/>
              </a:lnSpc>
              <a:spcBef>
                <a:spcPts val="1500"/>
              </a:spcBef>
              <a:buNone/>
            </a:pPr>
            <a:r>
              <a:rPr lang="en-GB" sz="5400"/>
              <a:t>Solutions?</a:t>
            </a:r>
          </a:p>
          <a:p>
            <a:pPr lvl="1">
              <a:lnSpc>
                <a:spcPct val="100000"/>
              </a:lnSpc>
              <a:spcBef>
                <a:spcPts val="0"/>
              </a:spcBef>
            </a:pPr>
            <a:r>
              <a:rPr lang="en-GB" sz="4000"/>
              <a:t>Governance</a:t>
            </a:r>
          </a:p>
          <a:p>
            <a:pPr lvl="1">
              <a:lnSpc>
                <a:spcPct val="100000"/>
              </a:lnSpc>
              <a:spcBef>
                <a:spcPts val="0"/>
              </a:spcBef>
            </a:pPr>
            <a:r>
              <a:rPr lang="en-GB" sz="4000"/>
              <a:t>Provide (vetted) AI tools</a:t>
            </a:r>
          </a:p>
          <a:p>
            <a:pPr lvl="1">
              <a:lnSpc>
                <a:spcPct val="100000"/>
              </a:lnSpc>
              <a:spcBef>
                <a:spcPts val="0"/>
              </a:spcBef>
            </a:pPr>
            <a:r>
              <a:rPr lang="en-GB" sz="4000"/>
              <a:t>Training</a:t>
            </a:r>
          </a:p>
        </p:txBody>
      </p:sp>
      <p:pic>
        <p:nvPicPr>
          <p:cNvPr id="8" name="Picture 2" descr="What is shadow AI?">
            <a:extLst>
              <a:ext uri="{FF2B5EF4-FFF2-40B4-BE49-F238E27FC236}">
                <a16:creationId xmlns:a16="http://schemas.microsoft.com/office/drawing/2014/main" id="{18BE68B4-DC8E-0F46-1478-DF8F48A240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43262" y="2191479"/>
            <a:ext cx="9905724" cy="5869138"/>
          </a:xfrm>
          <a:prstGeom prst="rect">
            <a:avLst/>
          </a:prstGeom>
          <a:solidFill>
            <a:srgbClr val="FFFFFF"/>
          </a:solidFill>
        </p:spPr>
      </p:pic>
      <p:sp>
        <p:nvSpPr>
          <p:cNvPr id="12" name="TextBox 11">
            <a:extLst>
              <a:ext uri="{FF2B5EF4-FFF2-40B4-BE49-F238E27FC236}">
                <a16:creationId xmlns:a16="http://schemas.microsoft.com/office/drawing/2014/main" id="{640E5507-4A0F-0391-45C4-21D00FD9DC19}"/>
              </a:ext>
            </a:extLst>
          </p:cNvPr>
          <p:cNvSpPr txBox="1"/>
          <p:nvPr/>
        </p:nvSpPr>
        <p:spPr>
          <a:xfrm>
            <a:off x="16159004" y="8648466"/>
            <a:ext cx="3804824" cy="338554"/>
          </a:xfrm>
          <a:prstGeom prst="rect">
            <a:avLst/>
          </a:prstGeom>
          <a:noFill/>
        </p:spPr>
        <p:txBody>
          <a:bodyPr wrap="none" rtlCol="0">
            <a:spAutoFit/>
          </a:bodyPr>
          <a:lstStyle/>
          <a:p>
            <a:r>
              <a:rPr lang="en-GB" sz="1600">
                <a:hlinkClick r:id="rId3"/>
              </a:rPr>
              <a:t>https://www.walkme.com/blog/shadow-ai/</a:t>
            </a:r>
            <a:endParaRPr lang="en-GB" sz="1600"/>
          </a:p>
        </p:txBody>
      </p:sp>
    </p:spTree>
    <p:extLst>
      <p:ext uri="{BB962C8B-B14F-4D97-AF65-F5344CB8AC3E}">
        <p14:creationId xmlns:p14="http://schemas.microsoft.com/office/powerpoint/2010/main" val="328047121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8320-A0E9-24AE-F686-73B339A733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17C5E4-3CA2-582B-D435-CF83588BD5B0}"/>
              </a:ext>
            </a:extLst>
          </p:cNvPr>
          <p:cNvSpPr>
            <a:spLocks noGrp="1"/>
          </p:cNvSpPr>
          <p:nvPr>
            <p:ph type="sldNum" sz="quarter" idx="2"/>
          </p:nvPr>
        </p:nvSpPr>
        <p:spPr/>
        <p:txBody>
          <a:bodyPr/>
          <a:lstStyle/>
          <a:p>
            <a:fld id="{86CB4B4D-7CA3-9044-876B-883B54F8677D}" type="slidenum">
              <a:rPr lang="en-BE" smtClean="0"/>
              <a:pPr/>
              <a:t>29</a:t>
            </a:fld>
            <a:endParaRPr lang="en-BE"/>
          </a:p>
        </p:txBody>
      </p:sp>
      <p:sp>
        <p:nvSpPr>
          <p:cNvPr id="3" name="Text Placeholder 2">
            <a:extLst>
              <a:ext uri="{FF2B5EF4-FFF2-40B4-BE49-F238E27FC236}">
                <a16:creationId xmlns:a16="http://schemas.microsoft.com/office/drawing/2014/main" id="{E6DD0D62-C288-5BAD-9113-DB346E3EF6CB}"/>
              </a:ext>
            </a:extLst>
          </p:cNvPr>
          <p:cNvSpPr>
            <a:spLocks noGrp="1"/>
          </p:cNvSpPr>
          <p:nvPr>
            <p:ph type="body" sz="quarter" idx="10"/>
          </p:nvPr>
        </p:nvSpPr>
        <p:spPr/>
        <p:txBody>
          <a:bodyPr>
            <a:normAutofit/>
          </a:bodyPr>
          <a:lstStyle/>
          <a:p>
            <a:r>
              <a:rPr lang="en-US" sz="11500"/>
              <a:t>AI Risks You Choose To Take</a:t>
            </a:r>
            <a:endParaRPr lang="en-BE" sz="11500"/>
          </a:p>
        </p:txBody>
      </p:sp>
    </p:spTree>
    <p:extLst>
      <p:ext uri="{BB962C8B-B14F-4D97-AF65-F5344CB8AC3E}">
        <p14:creationId xmlns:p14="http://schemas.microsoft.com/office/powerpoint/2010/main" val="9712139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FF0892-A40B-9B96-906C-CC99E427376D}"/>
              </a:ext>
            </a:extLst>
          </p:cNvPr>
          <p:cNvSpPr>
            <a:spLocks noGrp="1"/>
          </p:cNvSpPr>
          <p:nvPr>
            <p:ph type="title"/>
          </p:nvPr>
        </p:nvSpPr>
        <p:spPr>
          <a:xfrm>
            <a:off x="1211659" y="3902691"/>
            <a:ext cx="21971004" cy="4927228"/>
          </a:xfrm>
        </p:spPr>
        <p:txBody>
          <a:bodyPr/>
          <a:lstStyle/>
          <a:p>
            <a:r>
              <a:rPr lang="en-US" sz="6600"/>
              <a:t>Unlocking AI: Strategic Leadership in the Era of Artificial Intelligence</a:t>
            </a:r>
            <a:br>
              <a:rPr lang="en-US" sz="9700"/>
            </a:br>
            <a:r>
              <a:rPr lang="en-US"/>
              <a:t>Empowering Decision Makers: </a:t>
            </a:r>
            <a:br>
              <a:rPr lang="en-US"/>
            </a:br>
            <a:r>
              <a:rPr lang="en-US"/>
              <a:t>The Business Transformation through AI</a:t>
            </a:r>
            <a:endParaRPr lang="en-GB" sz="9700"/>
          </a:p>
        </p:txBody>
      </p:sp>
      <p:sp>
        <p:nvSpPr>
          <p:cNvPr id="7" name="Text Placeholder 6">
            <a:extLst>
              <a:ext uri="{FF2B5EF4-FFF2-40B4-BE49-F238E27FC236}">
                <a16:creationId xmlns:a16="http://schemas.microsoft.com/office/drawing/2014/main" id="{F4867ECD-B7B0-2AD1-8E98-76047941D029}"/>
              </a:ext>
            </a:extLst>
          </p:cNvPr>
          <p:cNvSpPr>
            <a:spLocks noGrp="1"/>
          </p:cNvSpPr>
          <p:nvPr>
            <p:ph type="body" sz="quarter" idx="1"/>
          </p:nvPr>
        </p:nvSpPr>
        <p:spPr>
          <a:xfrm>
            <a:off x="1211659" y="9198131"/>
            <a:ext cx="21971001" cy="2519736"/>
          </a:xfrm>
        </p:spPr>
        <p:txBody>
          <a:bodyPr numCol="2"/>
          <a:lstStyle/>
          <a:p>
            <a:r>
              <a:rPr lang="en-GB" sz="3200" b="1" err="1"/>
              <a:t>Dr.</a:t>
            </a:r>
            <a:r>
              <a:rPr lang="en-GB" sz="3200" b="1"/>
              <a:t> Pia </a:t>
            </a:r>
            <a:r>
              <a:rPr lang="en-GB" sz="3200" b="1" err="1"/>
              <a:t>Hautamäki</a:t>
            </a:r>
            <a:endParaRPr lang="en-GB" sz="3200" b="1"/>
          </a:p>
          <a:p>
            <a:r>
              <a:rPr lang="en-GB" sz="2400"/>
              <a:t>Principal Lecturer &amp; Researcher</a:t>
            </a:r>
          </a:p>
          <a:p>
            <a:r>
              <a:rPr lang="en-GB" sz="2400"/>
              <a:t>Applied Research </a:t>
            </a:r>
            <a:r>
              <a:rPr lang="en-GB" sz="2400" err="1"/>
              <a:t>Center</a:t>
            </a:r>
            <a:endParaRPr lang="en-GB" sz="2400"/>
          </a:p>
          <a:p>
            <a:r>
              <a:rPr lang="en-US" sz="2400"/>
              <a:t>Tampere University of Applied Sciences, TAMK </a:t>
            </a:r>
            <a:r>
              <a:rPr lang="en-GB" sz="2400"/>
              <a:t>Tampere, FINLAND</a:t>
            </a:r>
          </a:p>
          <a:p>
            <a:r>
              <a:rPr lang="en-US" sz="2400"/>
              <a:t>Adjunct Professor at University of Eastern Finland</a:t>
            </a:r>
          </a:p>
          <a:p>
            <a:endParaRPr lang="en-GB" sz="2400"/>
          </a:p>
          <a:p>
            <a:r>
              <a:rPr lang="en-GB" sz="3200" b="1" err="1"/>
              <a:t>Dr.</a:t>
            </a:r>
            <a:r>
              <a:rPr lang="en-GB" sz="3200" b="1"/>
              <a:t> </a:t>
            </a:r>
            <a:r>
              <a:rPr lang="en-GB" sz="3200" b="1" err="1"/>
              <a:t>Katri</a:t>
            </a:r>
            <a:r>
              <a:rPr lang="en-GB" sz="3200" b="1"/>
              <a:t> </a:t>
            </a:r>
            <a:r>
              <a:rPr lang="en-GB" sz="3200" b="1" err="1"/>
              <a:t>Salminen</a:t>
            </a:r>
            <a:endParaRPr lang="en-GB" sz="3200" b="1"/>
          </a:p>
          <a:p>
            <a:r>
              <a:rPr lang="en-GB" sz="2400"/>
              <a:t>Project Manager</a:t>
            </a:r>
          </a:p>
          <a:p>
            <a:r>
              <a:rPr lang="en-GB" sz="2400"/>
              <a:t>School of Industrial Engineering</a:t>
            </a:r>
          </a:p>
          <a:p>
            <a:endParaRPr lang="en-GB" sz="2400"/>
          </a:p>
        </p:txBody>
      </p:sp>
      <p:pic>
        <p:nvPicPr>
          <p:cNvPr id="2" name="Picture 1">
            <a:extLst>
              <a:ext uri="{FF2B5EF4-FFF2-40B4-BE49-F238E27FC236}">
                <a16:creationId xmlns:a16="http://schemas.microsoft.com/office/drawing/2014/main" id="{37EFD263-A970-AFB4-FAF9-83C9C023709A}"/>
              </a:ext>
            </a:extLst>
          </p:cNvPr>
          <p:cNvPicPr>
            <a:picLocks noChangeAspect="1"/>
          </p:cNvPicPr>
          <p:nvPr/>
        </p:nvPicPr>
        <p:blipFill>
          <a:blip r:embed="rId2"/>
          <a:stretch>
            <a:fillRect/>
          </a:stretch>
        </p:blipFill>
        <p:spPr>
          <a:xfrm>
            <a:off x="20533650" y="5540991"/>
            <a:ext cx="2689262" cy="2534383"/>
          </a:xfrm>
          <a:prstGeom prst="rect">
            <a:avLst/>
          </a:prstGeom>
        </p:spPr>
      </p:pic>
      <p:pic>
        <p:nvPicPr>
          <p:cNvPr id="3" name="Picture 2">
            <a:extLst>
              <a:ext uri="{FF2B5EF4-FFF2-40B4-BE49-F238E27FC236}">
                <a16:creationId xmlns:a16="http://schemas.microsoft.com/office/drawing/2014/main" id="{30C3BA89-AECF-68D6-E529-744FF83BF962}"/>
              </a:ext>
            </a:extLst>
          </p:cNvPr>
          <p:cNvPicPr>
            <a:picLocks noChangeAspect="1"/>
          </p:cNvPicPr>
          <p:nvPr/>
        </p:nvPicPr>
        <p:blipFill>
          <a:blip r:embed="rId3"/>
          <a:stretch>
            <a:fillRect/>
          </a:stretch>
        </p:blipFill>
        <p:spPr>
          <a:xfrm>
            <a:off x="20427573" y="8473722"/>
            <a:ext cx="2841053" cy="2645368"/>
          </a:xfrm>
          <a:prstGeom prst="rect">
            <a:avLst/>
          </a:prstGeom>
        </p:spPr>
      </p:pic>
    </p:spTree>
    <p:extLst>
      <p:ext uri="{BB962C8B-B14F-4D97-AF65-F5344CB8AC3E}">
        <p14:creationId xmlns:p14="http://schemas.microsoft.com/office/powerpoint/2010/main" val="272987578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66F745-418E-402C-323B-576ADDC62EF4}"/>
              </a:ext>
            </a:extLst>
          </p:cNvPr>
          <p:cNvSpPr>
            <a:spLocks noGrp="1"/>
          </p:cNvSpPr>
          <p:nvPr>
            <p:ph type="sldNum" sz="quarter" idx="2"/>
          </p:nvPr>
        </p:nvSpPr>
        <p:spPr/>
        <p:txBody>
          <a:bodyPr/>
          <a:lstStyle/>
          <a:p>
            <a:fld id="{86CB4B4D-7CA3-9044-876B-883B54F8677D}" type="slidenum">
              <a:rPr lang="en-BE" smtClean="0"/>
              <a:t>30</a:t>
            </a:fld>
            <a:endParaRPr lang="en-BE"/>
          </a:p>
        </p:txBody>
      </p:sp>
      <p:sp>
        <p:nvSpPr>
          <p:cNvPr id="3" name="Text Placeholder 2">
            <a:extLst>
              <a:ext uri="{FF2B5EF4-FFF2-40B4-BE49-F238E27FC236}">
                <a16:creationId xmlns:a16="http://schemas.microsoft.com/office/drawing/2014/main" id="{6719F18B-1A92-E26C-45B8-206A6B7823D6}"/>
              </a:ext>
            </a:extLst>
          </p:cNvPr>
          <p:cNvSpPr>
            <a:spLocks noGrp="1"/>
          </p:cNvSpPr>
          <p:nvPr>
            <p:ph type="body" sz="quarter" idx="11"/>
          </p:nvPr>
        </p:nvSpPr>
        <p:spPr/>
        <p:txBody>
          <a:bodyPr/>
          <a:lstStyle/>
          <a:p>
            <a:r>
              <a:rPr lang="it-IT" sz="6600"/>
              <a:t>Risks of Deploying AI</a:t>
            </a:r>
            <a:endParaRPr lang="en-BE" sz="6600"/>
          </a:p>
        </p:txBody>
      </p:sp>
      <p:sp>
        <p:nvSpPr>
          <p:cNvPr id="4" name="Text Placeholder 3">
            <a:extLst>
              <a:ext uri="{FF2B5EF4-FFF2-40B4-BE49-F238E27FC236}">
                <a16:creationId xmlns:a16="http://schemas.microsoft.com/office/drawing/2014/main" id="{300A0682-E09D-E9C9-77B4-980642032B12}"/>
              </a:ext>
            </a:extLst>
          </p:cNvPr>
          <p:cNvSpPr>
            <a:spLocks noGrp="1"/>
          </p:cNvSpPr>
          <p:nvPr>
            <p:ph type="body" sz="quarter" idx="12"/>
          </p:nvPr>
        </p:nvSpPr>
        <p:spPr>
          <a:xfrm>
            <a:off x="2035307" y="3172062"/>
            <a:ext cx="20313385" cy="8936038"/>
          </a:xfrm>
        </p:spPr>
        <p:txBody>
          <a:bodyPr numCol="2"/>
          <a:lstStyle/>
          <a:p>
            <a:pPr>
              <a:spcBef>
                <a:spcPts val="1000"/>
              </a:spcBef>
            </a:pPr>
            <a:r>
              <a:rPr lang="en-GB"/>
              <a:t>Computer Vision</a:t>
            </a:r>
          </a:p>
          <a:p>
            <a:pPr>
              <a:spcBef>
                <a:spcPts val="1000"/>
              </a:spcBef>
            </a:pPr>
            <a:r>
              <a:rPr lang="en-GB"/>
              <a:t>Data Science</a:t>
            </a:r>
          </a:p>
          <a:p>
            <a:pPr>
              <a:spcBef>
                <a:spcPts val="1000"/>
              </a:spcBef>
            </a:pPr>
            <a:r>
              <a:rPr lang="en-GB"/>
              <a:t>Credit scoring</a:t>
            </a:r>
          </a:p>
          <a:p>
            <a:pPr>
              <a:spcBef>
                <a:spcPts val="1000"/>
              </a:spcBef>
            </a:pPr>
            <a:r>
              <a:rPr lang="en-GB"/>
              <a:t>Fraud detection</a:t>
            </a:r>
          </a:p>
          <a:p>
            <a:pPr>
              <a:spcBef>
                <a:spcPts val="1000"/>
              </a:spcBef>
            </a:pPr>
            <a:r>
              <a:rPr lang="en-GB"/>
              <a:t>Customer service chatbots</a:t>
            </a:r>
          </a:p>
          <a:p>
            <a:pPr>
              <a:spcBef>
                <a:spcPts val="1000"/>
              </a:spcBef>
            </a:pPr>
            <a:r>
              <a:rPr lang="en-GB"/>
              <a:t>Image/video/audio generation</a:t>
            </a:r>
          </a:p>
          <a:p>
            <a:pPr>
              <a:spcBef>
                <a:spcPts val="1000"/>
              </a:spcBef>
            </a:pPr>
            <a:r>
              <a:rPr lang="en-GB"/>
              <a:t>Programming assistants</a:t>
            </a:r>
          </a:p>
          <a:p>
            <a:pPr>
              <a:spcBef>
                <a:spcPts val="1000"/>
              </a:spcBef>
            </a:pPr>
            <a:r>
              <a:rPr lang="en-GB"/>
              <a:t>Summarisation of audio</a:t>
            </a:r>
          </a:p>
          <a:p>
            <a:pPr>
              <a:spcBef>
                <a:spcPts val="1000"/>
              </a:spcBef>
            </a:pPr>
            <a:r>
              <a:rPr lang="en-GB"/>
              <a:t>Automated translation, etc…</a:t>
            </a:r>
          </a:p>
          <a:p>
            <a:pPr>
              <a:spcBef>
                <a:spcPts val="1000"/>
              </a:spcBef>
            </a:pPr>
            <a:endParaRPr lang="en-GB"/>
          </a:p>
          <a:p>
            <a:pPr>
              <a:spcBef>
                <a:spcPts val="1000"/>
              </a:spcBef>
            </a:pPr>
            <a:endParaRPr lang="en-GB"/>
          </a:p>
          <a:p>
            <a:pPr>
              <a:spcBef>
                <a:spcPts val="1000"/>
              </a:spcBef>
            </a:pPr>
            <a:r>
              <a:rPr lang="en-GB"/>
              <a:t>Which applications carry the most business risk? Why?</a:t>
            </a:r>
          </a:p>
          <a:p>
            <a:pPr>
              <a:spcBef>
                <a:spcPts val="1000"/>
              </a:spcBef>
            </a:pPr>
            <a:r>
              <a:rPr lang="en-GB"/>
              <a:t>The “use case” is a big factor determining success (and risk).</a:t>
            </a:r>
          </a:p>
          <a:p>
            <a:pPr>
              <a:spcBef>
                <a:spcPts val="1000"/>
              </a:spcBef>
            </a:pPr>
            <a:r>
              <a:rPr lang="en-GB"/>
              <a:t>What factors might determine risk in an AI deployment?</a:t>
            </a:r>
          </a:p>
          <a:p>
            <a:pPr lvl="1">
              <a:spcBef>
                <a:spcPts val="1000"/>
              </a:spcBef>
            </a:pPr>
            <a:r>
              <a:rPr lang="en-GB"/>
              <a:t>Tech maturity?</a:t>
            </a:r>
          </a:p>
          <a:p>
            <a:pPr lvl="1">
              <a:spcBef>
                <a:spcPts val="1000"/>
              </a:spcBef>
            </a:pPr>
            <a:r>
              <a:rPr lang="en-GB"/>
              <a:t>Customer/public exposure?</a:t>
            </a:r>
          </a:p>
          <a:p>
            <a:pPr lvl="1">
              <a:spcBef>
                <a:spcPts val="1000"/>
              </a:spcBef>
            </a:pPr>
            <a:r>
              <a:rPr lang="en-GB"/>
              <a:t>Mission criticality?</a:t>
            </a:r>
          </a:p>
          <a:p>
            <a:pPr>
              <a:spcBef>
                <a:spcPts val="1000"/>
              </a:spcBef>
            </a:pPr>
            <a:endParaRPr lang="en-GB"/>
          </a:p>
          <a:p>
            <a:endParaRPr lang="en-BE"/>
          </a:p>
        </p:txBody>
      </p:sp>
    </p:spTree>
    <p:extLst>
      <p:ext uri="{BB962C8B-B14F-4D97-AF65-F5344CB8AC3E}">
        <p14:creationId xmlns:p14="http://schemas.microsoft.com/office/powerpoint/2010/main" val="26966713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A2AD-AF4E-497D-EDB8-80250A4FC00F}"/>
            </a:ext>
          </a:extLst>
        </p:cNvPr>
        <p:cNvGrpSpPr/>
        <p:nvPr/>
      </p:nvGrpSpPr>
      <p:grpSpPr>
        <a:xfrm>
          <a:off x="0" y="0"/>
          <a:ext cx="0" cy="0"/>
          <a:chOff x="0" y="0"/>
          <a:chExt cx="0" cy="0"/>
        </a:xfrm>
      </p:grpSpPr>
      <p:pic>
        <p:nvPicPr>
          <p:cNvPr id="6" name="Picture 4" descr="The chatbot calls DPD useless and tells customers not to call them">
            <a:extLst>
              <a:ext uri="{FF2B5EF4-FFF2-40B4-BE49-F238E27FC236}">
                <a16:creationId xmlns:a16="http://schemas.microsoft.com/office/drawing/2014/main" id="{934BABEE-10D1-D202-BDCE-0E5E6A194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4137" y="6008441"/>
            <a:ext cx="8269759" cy="46517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DB1391C-2BDE-B3F7-C10B-209140F54789}"/>
              </a:ext>
            </a:extLst>
          </p:cNvPr>
          <p:cNvSpPr>
            <a:spLocks noGrp="1"/>
          </p:cNvSpPr>
          <p:nvPr>
            <p:ph type="sldNum" sz="quarter" idx="2"/>
          </p:nvPr>
        </p:nvSpPr>
        <p:spPr/>
        <p:txBody>
          <a:bodyPr/>
          <a:lstStyle/>
          <a:p>
            <a:fld id="{86CB4B4D-7CA3-9044-876B-883B54F8677D}" type="slidenum">
              <a:rPr lang="en-BE" smtClean="0"/>
              <a:t>31</a:t>
            </a:fld>
            <a:endParaRPr lang="en-BE"/>
          </a:p>
        </p:txBody>
      </p:sp>
      <p:sp>
        <p:nvSpPr>
          <p:cNvPr id="3" name="Text Placeholder 2">
            <a:extLst>
              <a:ext uri="{FF2B5EF4-FFF2-40B4-BE49-F238E27FC236}">
                <a16:creationId xmlns:a16="http://schemas.microsoft.com/office/drawing/2014/main" id="{B6D30F19-3288-9D84-EA3E-DED582995AE0}"/>
              </a:ext>
            </a:extLst>
          </p:cNvPr>
          <p:cNvSpPr>
            <a:spLocks noGrp="1"/>
          </p:cNvSpPr>
          <p:nvPr>
            <p:ph type="body" sz="quarter" idx="11"/>
          </p:nvPr>
        </p:nvSpPr>
        <p:spPr/>
        <p:txBody>
          <a:bodyPr/>
          <a:lstStyle/>
          <a:p>
            <a:r>
              <a:rPr lang="en-US" sz="6600"/>
              <a:t>Is Gen AI Business Ready?</a:t>
            </a:r>
            <a:endParaRPr lang="en-BE" sz="6600"/>
          </a:p>
        </p:txBody>
      </p:sp>
      <p:sp>
        <p:nvSpPr>
          <p:cNvPr id="4" name="Text Placeholder 3">
            <a:extLst>
              <a:ext uri="{FF2B5EF4-FFF2-40B4-BE49-F238E27FC236}">
                <a16:creationId xmlns:a16="http://schemas.microsoft.com/office/drawing/2014/main" id="{55604862-201A-9E10-E88F-637FB7F77C53}"/>
              </a:ext>
            </a:extLst>
          </p:cNvPr>
          <p:cNvSpPr>
            <a:spLocks noGrp="1"/>
          </p:cNvSpPr>
          <p:nvPr>
            <p:ph type="body" sz="quarter" idx="12"/>
          </p:nvPr>
        </p:nvSpPr>
        <p:spPr>
          <a:xfrm>
            <a:off x="1545949" y="3172062"/>
            <a:ext cx="11766957" cy="8936038"/>
          </a:xfrm>
        </p:spPr>
        <p:txBody>
          <a:bodyPr numCol="1"/>
          <a:lstStyle/>
          <a:p>
            <a:pPr>
              <a:spcBef>
                <a:spcPts val="1000"/>
              </a:spcBef>
            </a:pPr>
            <a:r>
              <a:rPr lang="en-US" sz="4400"/>
              <a:t>And THEN there is generative AI…</a:t>
            </a:r>
          </a:p>
          <a:p>
            <a:pPr lvl="1">
              <a:spcBef>
                <a:spcPts val="1000"/>
              </a:spcBef>
            </a:pPr>
            <a:r>
              <a:rPr lang="en-US" sz="4000"/>
              <a:t>Think of 1920s cinema…</a:t>
            </a:r>
          </a:p>
          <a:p>
            <a:pPr lvl="1">
              <a:spcBef>
                <a:spcPts val="1000"/>
              </a:spcBef>
            </a:pPr>
            <a:r>
              <a:rPr lang="en-US" sz="4000"/>
              <a:t>…or the Tacoma Narrows Bridge</a:t>
            </a:r>
          </a:p>
          <a:p>
            <a:pPr>
              <a:spcBef>
                <a:spcPts val="1000"/>
              </a:spcBef>
            </a:pPr>
            <a:r>
              <a:rPr lang="en-US" sz="4400"/>
              <a:t>There is however immense pressure to push prototypes into production.</a:t>
            </a:r>
          </a:p>
          <a:p>
            <a:pPr>
              <a:spcBef>
                <a:spcPts val="1000"/>
              </a:spcBef>
            </a:pPr>
            <a:r>
              <a:rPr lang="en-US" sz="4400"/>
              <a:t>BUT there are instances where Gen AI systems are delivering value.</a:t>
            </a:r>
          </a:p>
          <a:p>
            <a:pPr lvl="1">
              <a:spcBef>
                <a:spcPts val="1000"/>
              </a:spcBef>
            </a:pPr>
            <a:r>
              <a:rPr lang="en-US" sz="4000"/>
              <a:t>Klarna’s AI assistant handled two-thirds of customer service chats in its first month.</a:t>
            </a:r>
          </a:p>
          <a:p>
            <a:pPr lvl="1">
              <a:spcBef>
                <a:spcPts val="1000"/>
              </a:spcBef>
            </a:pPr>
            <a:r>
              <a:rPr lang="en-US" sz="4000"/>
              <a:t>https://www.klarna.com/international/press/klarna-ai-assistant-handles-two-thirds-of-customer-service-chats-in-its-first-month/ (27 Feb 2024!)</a:t>
            </a:r>
          </a:p>
          <a:p>
            <a:pPr>
              <a:spcBef>
                <a:spcPts val="1000"/>
              </a:spcBef>
            </a:pPr>
            <a:endParaRPr lang="en-GB" sz="5400"/>
          </a:p>
          <a:p>
            <a:pPr>
              <a:spcBef>
                <a:spcPts val="1000"/>
              </a:spcBef>
            </a:pPr>
            <a:endParaRPr lang="en-GB"/>
          </a:p>
          <a:p>
            <a:pPr>
              <a:spcBef>
                <a:spcPts val="1000"/>
              </a:spcBef>
            </a:pPr>
            <a:endParaRPr lang="en-GB"/>
          </a:p>
          <a:p>
            <a:endParaRPr lang="en-BE"/>
          </a:p>
        </p:txBody>
      </p:sp>
      <p:pic>
        <p:nvPicPr>
          <p:cNvPr id="5" name="Picture 2" descr="A message sent to the chatbot with its response. The swear word is covered up.">
            <a:extLst>
              <a:ext uri="{FF2B5EF4-FFF2-40B4-BE49-F238E27FC236}">
                <a16:creationId xmlns:a16="http://schemas.microsoft.com/office/drawing/2014/main" id="{56F29319-658E-909E-A50E-C091FEB5A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4137" y="1611559"/>
            <a:ext cx="8269760" cy="46517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76C414-AD5C-1C4D-E3B9-C8BAC0E9FF76}"/>
              </a:ext>
            </a:extLst>
          </p:cNvPr>
          <p:cNvSpPr txBox="1"/>
          <p:nvPr/>
        </p:nvSpPr>
        <p:spPr>
          <a:xfrm>
            <a:off x="16436515" y="11049838"/>
            <a:ext cx="4959884" cy="369332"/>
          </a:xfrm>
          <a:prstGeom prst="rect">
            <a:avLst/>
          </a:prstGeom>
          <a:noFill/>
        </p:spPr>
        <p:txBody>
          <a:bodyPr wrap="none" rtlCol="0">
            <a:spAutoFit/>
          </a:bodyPr>
          <a:lstStyle/>
          <a:p>
            <a:r>
              <a:rPr lang="en-GB">
                <a:hlinkClick r:id="rId4"/>
              </a:rPr>
              <a:t>https://www.bbc.com/news/technology-68025677</a:t>
            </a:r>
            <a:endParaRPr lang="en-GB"/>
          </a:p>
        </p:txBody>
      </p:sp>
    </p:spTree>
    <p:extLst>
      <p:ext uri="{BB962C8B-B14F-4D97-AF65-F5344CB8AC3E}">
        <p14:creationId xmlns:p14="http://schemas.microsoft.com/office/powerpoint/2010/main" val="5286881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67311-CA78-78F7-74F4-D907F499D931}"/>
            </a:ext>
          </a:extLst>
        </p:cNvPr>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320AFAE1-7852-33A9-38B3-CAF0E260D1A0}"/>
              </a:ext>
            </a:extLst>
          </p:cNvPr>
          <p:cNvPicPr>
            <a:picLocks noChangeAspect="1"/>
          </p:cNvPicPr>
          <p:nvPr/>
        </p:nvPicPr>
        <p:blipFill rotWithShape="1">
          <a:blip r:embed="rId2"/>
          <a:srcRect r="5067"/>
          <a:stretch/>
        </p:blipFill>
        <p:spPr>
          <a:xfrm>
            <a:off x="8169160" y="1288877"/>
            <a:ext cx="15625429" cy="10616337"/>
          </a:xfrm>
          <a:prstGeom prst="rect">
            <a:avLst/>
          </a:prstGeom>
        </p:spPr>
      </p:pic>
      <p:sp>
        <p:nvSpPr>
          <p:cNvPr id="2" name="Slide Number Placeholder 1">
            <a:extLst>
              <a:ext uri="{FF2B5EF4-FFF2-40B4-BE49-F238E27FC236}">
                <a16:creationId xmlns:a16="http://schemas.microsoft.com/office/drawing/2014/main" id="{5DE4E904-303A-FA63-5A8A-AAFAC92FB3E0}"/>
              </a:ext>
            </a:extLst>
          </p:cNvPr>
          <p:cNvSpPr>
            <a:spLocks noGrp="1"/>
          </p:cNvSpPr>
          <p:nvPr>
            <p:ph type="sldNum" sz="quarter" idx="2"/>
          </p:nvPr>
        </p:nvSpPr>
        <p:spPr/>
        <p:txBody>
          <a:bodyPr/>
          <a:lstStyle/>
          <a:p>
            <a:fld id="{86CB4B4D-7CA3-9044-876B-883B54F8677D}" type="slidenum">
              <a:rPr lang="en-BE" smtClean="0"/>
              <a:t>32</a:t>
            </a:fld>
            <a:endParaRPr lang="en-BE"/>
          </a:p>
        </p:txBody>
      </p:sp>
      <p:sp>
        <p:nvSpPr>
          <p:cNvPr id="3" name="Text Placeholder 2">
            <a:extLst>
              <a:ext uri="{FF2B5EF4-FFF2-40B4-BE49-F238E27FC236}">
                <a16:creationId xmlns:a16="http://schemas.microsoft.com/office/drawing/2014/main" id="{991134C3-51C7-A3DF-8289-0A3DE30DB638}"/>
              </a:ext>
            </a:extLst>
          </p:cNvPr>
          <p:cNvSpPr>
            <a:spLocks noGrp="1"/>
          </p:cNvSpPr>
          <p:nvPr>
            <p:ph type="body" sz="quarter" idx="11"/>
          </p:nvPr>
        </p:nvSpPr>
        <p:spPr/>
        <p:txBody>
          <a:bodyPr/>
          <a:lstStyle/>
          <a:p>
            <a:r>
              <a:rPr lang="en-US" sz="6600"/>
              <a:t>Hallucination</a:t>
            </a:r>
            <a:endParaRPr lang="en-BE" sz="6600"/>
          </a:p>
        </p:txBody>
      </p:sp>
      <p:pic>
        <p:nvPicPr>
          <p:cNvPr id="10" name="Content Placeholder 5" descr="A document with text and numbers&#10;&#10;Description automatically generated">
            <a:extLst>
              <a:ext uri="{FF2B5EF4-FFF2-40B4-BE49-F238E27FC236}">
                <a16:creationId xmlns:a16="http://schemas.microsoft.com/office/drawing/2014/main" id="{B6A28AB6-FBD4-9CE2-C423-52E79F88ED56}"/>
              </a:ext>
            </a:extLst>
          </p:cNvPr>
          <p:cNvPicPr>
            <a:picLocks noChangeAspect="1"/>
          </p:cNvPicPr>
          <p:nvPr/>
        </p:nvPicPr>
        <p:blipFill>
          <a:blip r:embed="rId3"/>
          <a:stretch>
            <a:fillRect/>
          </a:stretch>
        </p:blipFill>
        <p:spPr>
          <a:xfrm>
            <a:off x="1137470" y="2824389"/>
            <a:ext cx="7264657" cy="9080825"/>
          </a:xfrm>
          <a:prstGeom prst="rect">
            <a:avLst/>
          </a:prstGeom>
          <a:noFill/>
        </p:spPr>
      </p:pic>
      <p:pic>
        <p:nvPicPr>
          <p:cNvPr id="11" name="Picture 10" descr="A close up of black text&#10;&#10;Description automatically generated">
            <a:extLst>
              <a:ext uri="{FF2B5EF4-FFF2-40B4-BE49-F238E27FC236}">
                <a16:creationId xmlns:a16="http://schemas.microsoft.com/office/drawing/2014/main" id="{F20AE41D-BC2A-CF53-3F45-07A5D34786EF}"/>
              </a:ext>
            </a:extLst>
          </p:cNvPr>
          <p:cNvPicPr>
            <a:picLocks noChangeAspect="1"/>
          </p:cNvPicPr>
          <p:nvPr/>
        </p:nvPicPr>
        <p:blipFill>
          <a:blip r:embed="rId4"/>
          <a:stretch>
            <a:fillRect/>
          </a:stretch>
        </p:blipFill>
        <p:spPr>
          <a:xfrm>
            <a:off x="7760681" y="3645137"/>
            <a:ext cx="7264657" cy="2040076"/>
          </a:xfrm>
          <a:prstGeom prst="rect">
            <a:avLst/>
          </a:prstGeom>
        </p:spPr>
      </p:pic>
      <p:pic>
        <p:nvPicPr>
          <p:cNvPr id="13" name="Picture 4" descr="chatgpt hallucinating and generating non existent facts">
            <a:extLst>
              <a:ext uri="{FF2B5EF4-FFF2-40B4-BE49-F238E27FC236}">
                <a16:creationId xmlns:a16="http://schemas.microsoft.com/office/drawing/2014/main" id="{CE0E7B84-5C9B-AA7C-34F1-8537280EA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377" y="6505960"/>
            <a:ext cx="9340959" cy="5119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A663584-BC81-D411-FA4E-897146BF1558}"/>
              </a:ext>
            </a:extLst>
          </p:cNvPr>
          <p:cNvSpPr txBox="1"/>
          <p:nvPr/>
        </p:nvSpPr>
        <p:spPr>
          <a:xfrm>
            <a:off x="6802010" y="12387407"/>
            <a:ext cx="9974847" cy="338554"/>
          </a:xfrm>
          <a:prstGeom prst="rect">
            <a:avLst/>
          </a:prstGeom>
          <a:noFill/>
        </p:spPr>
        <p:txBody>
          <a:bodyPr wrap="none" rtlCol="0">
            <a:spAutoFit/>
          </a:bodyPr>
          <a:lstStyle/>
          <a:p>
            <a:r>
              <a:rPr lang="en-GB" sz="1600">
                <a:hlinkClick r:id="rId6"/>
              </a:rPr>
              <a:t>https://blog.gramener.com/llm-hallucinations/</a:t>
            </a:r>
            <a:r>
              <a:rPr lang="en-GB" sz="1600"/>
              <a:t> and </a:t>
            </a:r>
            <a:r>
              <a:rPr lang="en-GB" sz="1600">
                <a:hlinkClick r:id="rId7"/>
              </a:rPr>
              <a:t>https://twitter.com/MihailCazacu1/status/1760350781448827340</a:t>
            </a:r>
            <a:endParaRPr lang="en-GB" sz="1600"/>
          </a:p>
        </p:txBody>
      </p:sp>
    </p:spTree>
    <p:extLst>
      <p:ext uri="{BB962C8B-B14F-4D97-AF65-F5344CB8AC3E}">
        <p14:creationId xmlns:p14="http://schemas.microsoft.com/office/powerpoint/2010/main" val="331426725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A03AD-7AD8-FCF1-04FA-BCACDE9033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4C917-8C09-88A5-D79D-B66530321EBF}"/>
              </a:ext>
            </a:extLst>
          </p:cNvPr>
          <p:cNvSpPr>
            <a:spLocks noGrp="1"/>
          </p:cNvSpPr>
          <p:nvPr>
            <p:ph type="sldNum" sz="quarter" idx="2"/>
          </p:nvPr>
        </p:nvSpPr>
        <p:spPr/>
        <p:txBody>
          <a:bodyPr/>
          <a:lstStyle/>
          <a:p>
            <a:fld id="{86CB4B4D-7CA3-9044-876B-883B54F8677D}" type="slidenum">
              <a:rPr lang="en-BE" smtClean="0"/>
              <a:t>33</a:t>
            </a:fld>
            <a:endParaRPr lang="en-BE"/>
          </a:p>
        </p:txBody>
      </p:sp>
      <p:sp>
        <p:nvSpPr>
          <p:cNvPr id="3" name="Text Placeholder 2">
            <a:extLst>
              <a:ext uri="{FF2B5EF4-FFF2-40B4-BE49-F238E27FC236}">
                <a16:creationId xmlns:a16="http://schemas.microsoft.com/office/drawing/2014/main" id="{934F1CAE-84A7-A487-337D-7E47133E71FF}"/>
              </a:ext>
            </a:extLst>
          </p:cNvPr>
          <p:cNvSpPr>
            <a:spLocks noGrp="1"/>
          </p:cNvSpPr>
          <p:nvPr>
            <p:ph type="body" sz="quarter" idx="11"/>
          </p:nvPr>
        </p:nvSpPr>
        <p:spPr/>
        <p:txBody>
          <a:bodyPr/>
          <a:lstStyle/>
          <a:p>
            <a:r>
              <a:rPr lang="en-US" sz="6600"/>
              <a:t>AI Safety/Bias/Alignment</a:t>
            </a:r>
            <a:endParaRPr lang="en-BE" sz="6600"/>
          </a:p>
        </p:txBody>
      </p:sp>
      <p:pic>
        <p:nvPicPr>
          <p:cNvPr id="4" name="Picture 3">
            <a:extLst>
              <a:ext uri="{FF2B5EF4-FFF2-40B4-BE49-F238E27FC236}">
                <a16:creationId xmlns:a16="http://schemas.microsoft.com/office/drawing/2014/main" id="{FF3A5C88-1598-B58A-398A-20F2AE81A6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761" y="3371340"/>
            <a:ext cx="10565635" cy="6973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013A0C-6352-8E5C-6B46-8D6FC49FB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5889" y="3428999"/>
            <a:ext cx="11943922" cy="6915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68F5B5-98F6-EF2E-B5AC-BF86A994C653}"/>
              </a:ext>
            </a:extLst>
          </p:cNvPr>
          <p:cNvSpPr txBox="1"/>
          <p:nvPr/>
        </p:nvSpPr>
        <p:spPr>
          <a:xfrm>
            <a:off x="2924861" y="10893900"/>
            <a:ext cx="5181600" cy="584775"/>
          </a:xfrm>
          <a:prstGeom prst="rect">
            <a:avLst/>
          </a:prstGeom>
          <a:noFill/>
        </p:spPr>
        <p:txBody>
          <a:bodyPr wrap="square" rtlCol="0">
            <a:spAutoFit/>
          </a:bodyPr>
          <a:lstStyle/>
          <a:p>
            <a:r>
              <a:rPr lang="en-GB" sz="1600">
                <a:hlinkClick r:id="rId4"/>
              </a:rPr>
              <a:t>https://gurukannan.medium.com/overview-of-mlops-ml-dev-ops-2899ecb97820</a:t>
            </a:r>
            <a:endParaRPr lang="en-GB" sz="1600"/>
          </a:p>
        </p:txBody>
      </p:sp>
      <p:sp>
        <p:nvSpPr>
          <p:cNvPr id="7" name="TextBox 6">
            <a:extLst>
              <a:ext uri="{FF2B5EF4-FFF2-40B4-BE49-F238E27FC236}">
                <a16:creationId xmlns:a16="http://schemas.microsoft.com/office/drawing/2014/main" id="{B7F27299-5B5A-1B90-6504-36497BBB376A}"/>
              </a:ext>
            </a:extLst>
          </p:cNvPr>
          <p:cNvSpPr txBox="1"/>
          <p:nvPr/>
        </p:nvSpPr>
        <p:spPr>
          <a:xfrm>
            <a:off x="14917947" y="10945119"/>
            <a:ext cx="5519806" cy="584775"/>
          </a:xfrm>
          <a:prstGeom prst="rect">
            <a:avLst/>
          </a:prstGeom>
          <a:noFill/>
        </p:spPr>
        <p:txBody>
          <a:bodyPr wrap="square" rtlCol="0">
            <a:spAutoFit/>
          </a:bodyPr>
          <a:lstStyle/>
          <a:p>
            <a:r>
              <a:rPr lang="en-GB" sz="1600">
                <a:hlinkClick r:id="rId5"/>
              </a:rPr>
              <a:t>https://gradientflow.substack.com/p/alignment-in-ai-key-to-safe-and-beneficial</a:t>
            </a:r>
            <a:endParaRPr lang="en-GB" sz="1600"/>
          </a:p>
        </p:txBody>
      </p:sp>
    </p:spTree>
    <p:extLst>
      <p:ext uri="{BB962C8B-B14F-4D97-AF65-F5344CB8AC3E}">
        <p14:creationId xmlns:p14="http://schemas.microsoft.com/office/powerpoint/2010/main" val="16653419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0F441-1D6F-ABA1-5FA4-B0829E4CEB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9DE397-1CE7-5A0F-9B0D-2010294CFFCF}"/>
              </a:ext>
            </a:extLst>
          </p:cNvPr>
          <p:cNvSpPr>
            <a:spLocks noGrp="1"/>
          </p:cNvSpPr>
          <p:nvPr>
            <p:ph type="sldNum" sz="quarter" idx="2"/>
          </p:nvPr>
        </p:nvSpPr>
        <p:spPr/>
        <p:txBody>
          <a:bodyPr/>
          <a:lstStyle/>
          <a:p>
            <a:fld id="{86CB4B4D-7CA3-9044-876B-883B54F8677D}" type="slidenum">
              <a:rPr lang="en-BE" smtClean="0"/>
              <a:t>34</a:t>
            </a:fld>
            <a:endParaRPr lang="en-BE"/>
          </a:p>
        </p:txBody>
      </p:sp>
      <p:sp>
        <p:nvSpPr>
          <p:cNvPr id="3" name="Text Placeholder 2">
            <a:extLst>
              <a:ext uri="{FF2B5EF4-FFF2-40B4-BE49-F238E27FC236}">
                <a16:creationId xmlns:a16="http://schemas.microsoft.com/office/drawing/2014/main" id="{215E7D36-1617-22EB-1BD3-E8CE2D33E6E8}"/>
              </a:ext>
            </a:extLst>
          </p:cNvPr>
          <p:cNvSpPr>
            <a:spLocks noGrp="1"/>
          </p:cNvSpPr>
          <p:nvPr>
            <p:ph type="body" sz="quarter" idx="11"/>
          </p:nvPr>
        </p:nvSpPr>
        <p:spPr/>
        <p:txBody>
          <a:bodyPr/>
          <a:lstStyle/>
          <a:p>
            <a:r>
              <a:rPr lang="en-US" sz="6600"/>
              <a:t>Technological Attacks</a:t>
            </a:r>
            <a:endParaRPr lang="en-BE" sz="6600"/>
          </a:p>
        </p:txBody>
      </p:sp>
      <p:pic>
        <p:nvPicPr>
          <p:cNvPr id="8" name="Picture 2">
            <a:extLst>
              <a:ext uri="{FF2B5EF4-FFF2-40B4-BE49-F238E27FC236}">
                <a16:creationId xmlns:a16="http://schemas.microsoft.com/office/drawing/2014/main" id="{F35EDBA0-EFEA-97DB-8DDC-B9E1C87296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0" y="2738196"/>
            <a:ext cx="10867024" cy="75254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49BFFE-91F0-8964-8CE6-08119B7AA196}"/>
              </a:ext>
            </a:extLst>
          </p:cNvPr>
          <p:cNvSpPr txBox="1"/>
          <p:nvPr/>
        </p:nvSpPr>
        <p:spPr>
          <a:xfrm>
            <a:off x="15126420" y="10628548"/>
            <a:ext cx="5806491" cy="584775"/>
          </a:xfrm>
          <a:prstGeom prst="rect">
            <a:avLst/>
          </a:prstGeom>
          <a:noFill/>
        </p:spPr>
        <p:txBody>
          <a:bodyPr wrap="square" rtlCol="0">
            <a:spAutoFit/>
          </a:bodyPr>
          <a:lstStyle/>
          <a:p>
            <a:r>
              <a:rPr lang="en-GB" sz="1600">
                <a:hlinkClick r:id="rId3"/>
              </a:rPr>
              <a:t>https://www.vischer.com/en/knowledge/blog/part-6-the-flip-side-of-the-coin-where-we-need-to-protect-ai-from-attackers/</a:t>
            </a:r>
            <a:endParaRPr lang="en-GB" sz="1600"/>
          </a:p>
        </p:txBody>
      </p:sp>
      <p:sp>
        <p:nvSpPr>
          <p:cNvPr id="10" name="Content Placeholder 2">
            <a:extLst>
              <a:ext uri="{FF2B5EF4-FFF2-40B4-BE49-F238E27FC236}">
                <a16:creationId xmlns:a16="http://schemas.microsoft.com/office/drawing/2014/main" id="{B4204DCC-2EAE-7EE8-FE70-19B0C9553C8A}"/>
              </a:ext>
            </a:extLst>
          </p:cNvPr>
          <p:cNvSpPr txBox="1">
            <a:spLocks/>
          </p:cNvSpPr>
          <p:nvPr/>
        </p:nvSpPr>
        <p:spPr>
          <a:xfrm>
            <a:off x="1324976" y="3360110"/>
            <a:ext cx="9268262" cy="7853213"/>
          </a:xfrm>
          <a:prstGeom prst="rect">
            <a:avLst/>
          </a:prstGeom>
        </p:spPr>
        <p:txBody>
          <a:bodyPr>
            <a:normAutofit/>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spcBef>
                <a:spcPts val="1500"/>
              </a:spcBef>
            </a:pPr>
            <a:r>
              <a:rPr lang="en-US" sz="4400"/>
              <a:t>Gen AI systems can be attacked.</a:t>
            </a:r>
          </a:p>
          <a:p>
            <a:pPr>
              <a:spcBef>
                <a:spcPts val="1500"/>
              </a:spcBef>
            </a:pPr>
            <a:r>
              <a:rPr lang="en-US" sz="4400"/>
              <a:t>It’s potentially possible to:</a:t>
            </a:r>
          </a:p>
          <a:p>
            <a:pPr lvl="1">
              <a:spcBef>
                <a:spcPts val="0"/>
              </a:spcBef>
            </a:pPr>
            <a:r>
              <a:rPr lang="en-US" sz="4400"/>
              <a:t>Damage the AI model</a:t>
            </a:r>
          </a:p>
          <a:p>
            <a:pPr lvl="1">
              <a:spcBef>
                <a:spcPts val="0"/>
              </a:spcBef>
            </a:pPr>
            <a:r>
              <a:rPr lang="en-US" sz="4400"/>
              <a:t>Get it to run outside code or “naughty” prompts</a:t>
            </a:r>
          </a:p>
          <a:p>
            <a:pPr lvl="1">
              <a:spcBef>
                <a:spcPts val="0"/>
              </a:spcBef>
            </a:pPr>
            <a:r>
              <a:rPr lang="en-US" sz="4400"/>
              <a:t>Overload it</a:t>
            </a:r>
          </a:p>
          <a:p>
            <a:pPr lvl="1">
              <a:spcBef>
                <a:spcPts val="0"/>
              </a:spcBef>
            </a:pPr>
            <a:r>
              <a:rPr lang="en-US" sz="4400"/>
              <a:t>Steal information from it</a:t>
            </a:r>
          </a:p>
          <a:p>
            <a:pPr lvl="1">
              <a:spcBef>
                <a:spcPts val="0"/>
              </a:spcBef>
            </a:pPr>
            <a:r>
              <a:rPr lang="en-US" sz="4400"/>
              <a:t>Mislead it</a:t>
            </a:r>
          </a:p>
          <a:p>
            <a:pPr>
              <a:spcBef>
                <a:spcPts val="1500"/>
              </a:spcBef>
            </a:pPr>
            <a:r>
              <a:rPr lang="en-US" sz="4400">
                <a:hlinkClick r:id="rId4"/>
              </a:rPr>
              <a:t>https://medium.com/@zehanimehdi49/hacking-llms-101-attention-is-all-i-need-407fa25c1796</a:t>
            </a:r>
            <a:r>
              <a:rPr lang="en-US" sz="4400"/>
              <a:t> (for more)</a:t>
            </a:r>
            <a:endParaRPr lang="en-US" sz="3200"/>
          </a:p>
        </p:txBody>
      </p:sp>
    </p:spTree>
    <p:extLst>
      <p:ext uri="{BB962C8B-B14F-4D97-AF65-F5344CB8AC3E}">
        <p14:creationId xmlns:p14="http://schemas.microsoft.com/office/powerpoint/2010/main" val="222350384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23B7E-745B-8766-9EF3-C0F77172C1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14E78C-2F9A-0343-81C6-A11E589558DE}"/>
              </a:ext>
            </a:extLst>
          </p:cNvPr>
          <p:cNvSpPr>
            <a:spLocks noGrp="1"/>
          </p:cNvSpPr>
          <p:nvPr>
            <p:ph type="sldNum" sz="quarter" idx="2"/>
          </p:nvPr>
        </p:nvSpPr>
        <p:spPr/>
        <p:txBody>
          <a:bodyPr/>
          <a:lstStyle/>
          <a:p>
            <a:fld id="{86CB4B4D-7CA3-9044-876B-883B54F8677D}" type="slidenum">
              <a:rPr lang="en-BE" smtClean="0"/>
              <a:pPr/>
              <a:t>35</a:t>
            </a:fld>
            <a:endParaRPr lang="en-BE"/>
          </a:p>
        </p:txBody>
      </p:sp>
      <p:sp>
        <p:nvSpPr>
          <p:cNvPr id="3" name="Text Placeholder 2">
            <a:extLst>
              <a:ext uri="{FF2B5EF4-FFF2-40B4-BE49-F238E27FC236}">
                <a16:creationId xmlns:a16="http://schemas.microsoft.com/office/drawing/2014/main" id="{8A1EC4A4-780E-E00E-A75D-D0DE17D7527E}"/>
              </a:ext>
            </a:extLst>
          </p:cNvPr>
          <p:cNvSpPr>
            <a:spLocks noGrp="1"/>
          </p:cNvSpPr>
          <p:nvPr>
            <p:ph type="body" sz="quarter" idx="10"/>
          </p:nvPr>
        </p:nvSpPr>
        <p:spPr/>
        <p:txBody>
          <a:bodyPr>
            <a:normAutofit/>
          </a:bodyPr>
          <a:lstStyle/>
          <a:p>
            <a:r>
              <a:rPr lang="en-US" sz="11500"/>
              <a:t>Managing AI Risks</a:t>
            </a:r>
            <a:endParaRPr lang="en-BE" sz="11500"/>
          </a:p>
        </p:txBody>
      </p:sp>
    </p:spTree>
    <p:extLst>
      <p:ext uri="{BB962C8B-B14F-4D97-AF65-F5344CB8AC3E}">
        <p14:creationId xmlns:p14="http://schemas.microsoft.com/office/powerpoint/2010/main" val="26296383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9218-05AB-2028-E88A-351027E224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435B5E-413D-8E42-4E07-E96F31D9FFB4}"/>
              </a:ext>
            </a:extLst>
          </p:cNvPr>
          <p:cNvSpPr>
            <a:spLocks noGrp="1"/>
          </p:cNvSpPr>
          <p:nvPr>
            <p:ph type="sldNum" sz="quarter" idx="2"/>
          </p:nvPr>
        </p:nvSpPr>
        <p:spPr/>
        <p:txBody>
          <a:bodyPr/>
          <a:lstStyle/>
          <a:p>
            <a:fld id="{86CB4B4D-7CA3-9044-876B-883B54F8677D}" type="slidenum">
              <a:rPr lang="en-BE" smtClean="0"/>
              <a:t>36</a:t>
            </a:fld>
            <a:endParaRPr lang="en-BE"/>
          </a:p>
        </p:txBody>
      </p:sp>
      <p:sp>
        <p:nvSpPr>
          <p:cNvPr id="3" name="Text Placeholder 2">
            <a:extLst>
              <a:ext uri="{FF2B5EF4-FFF2-40B4-BE49-F238E27FC236}">
                <a16:creationId xmlns:a16="http://schemas.microsoft.com/office/drawing/2014/main" id="{AD4C6D6E-F1C3-B2E3-2D49-FB3112B0B7CE}"/>
              </a:ext>
            </a:extLst>
          </p:cNvPr>
          <p:cNvSpPr>
            <a:spLocks noGrp="1"/>
          </p:cNvSpPr>
          <p:nvPr>
            <p:ph type="body" sz="quarter" idx="11"/>
          </p:nvPr>
        </p:nvSpPr>
        <p:spPr/>
        <p:txBody>
          <a:bodyPr/>
          <a:lstStyle/>
          <a:p>
            <a:r>
              <a:rPr lang="en-US" sz="6600"/>
              <a:t>Solutions (mostly) already exist</a:t>
            </a:r>
            <a:endParaRPr lang="en-BE" sz="6600"/>
          </a:p>
        </p:txBody>
      </p:sp>
      <p:sp>
        <p:nvSpPr>
          <p:cNvPr id="7" name="Text Placeholder 3">
            <a:extLst>
              <a:ext uri="{FF2B5EF4-FFF2-40B4-BE49-F238E27FC236}">
                <a16:creationId xmlns:a16="http://schemas.microsoft.com/office/drawing/2014/main" id="{40134402-C32F-4550-B539-DA9B889BCF8F}"/>
              </a:ext>
            </a:extLst>
          </p:cNvPr>
          <p:cNvSpPr>
            <a:spLocks noGrp="1"/>
          </p:cNvSpPr>
          <p:nvPr>
            <p:ph type="body" sz="quarter" idx="12"/>
          </p:nvPr>
        </p:nvSpPr>
        <p:spPr>
          <a:xfrm>
            <a:off x="900717" y="10980285"/>
            <a:ext cx="20313385" cy="8936038"/>
          </a:xfrm>
        </p:spPr>
        <p:txBody>
          <a:bodyPr numCol="1"/>
          <a:lstStyle/>
          <a:p>
            <a:pPr marL="0" indent="0">
              <a:spcBef>
                <a:spcPts val="1000"/>
              </a:spcBef>
              <a:buNone/>
            </a:pPr>
            <a:r>
              <a:rPr lang="en-US" sz="6600" b="1"/>
              <a:t>An AI is still a computer system….</a:t>
            </a:r>
            <a:endParaRPr lang="en-BE" sz="6600" b="1"/>
          </a:p>
        </p:txBody>
      </p:sp>
      <p:pic>
        <p:nvPicPr>
          <p:cNvPr id="4" name="Content Placeholder 5" descr="A person writing on a paper&#10;&#10;Description automatically generated">
            <a:extLst>
              <a:ext uri="{FF2B5EF4-FFF2-40B4-BE49-F238E27FC236}">
                <a16:creationId xmlns:a16="http://schemas.microsoft.com/office/drawing/2014/main" id="{7112C06A-15DD-5B79-7F79-32750D92EFCA}"/>
              </a:ext>
            </a:extLst>
          </p:cNvPr>
          <p:cNvPicPr>
            <a:picLocks noChangeAspect="1"/>
          </p:cNvPicPr>
          <p:nvPr/>
        </p:nvPicPr>
        <p:blipFill>
          <a:blip r:embed="rId2"/>
          <a:stretch>
            <a:fillRect/>
          </a:stretch>
        </p:blipFill>
        <p:spPr>
          <a:xfrm>
            <a:off x="1268852" y="2679948"/>
            <a:ext cx="10594407" cy="7892833"/>
          </a:xfrm>
          <a:prstGeom prst="rect">
            <a:avLst/>
          </a:prstGeom>
          <a:noFill/>
        </p:spPr>
      </p:pic>
      <p:pic>
        <p:nvPicPr>
          <p:cNvPr id="5" name="Picture 4" descr="Steps in the trustworthy AI framework.">
            <a:extLst>
              <a:ext uri="{FF2B5EF4-FFF2-40B4-BE49-F238E27FC236}">
                <a16:creationId xmlns:a16="http://schemas.microsoft.com/office/drawing/2014/main" id="{D8BFE45A-90AE-B57B-EF41-376E6F3DB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1705" y="2415337"/>
            <a:ext cx="11170049" cy="89360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E6F8AA-BDB9-6091-1429-C3BA02892DB1}"/>
              </a:ext>
            </a:extLst>
          </p:cNvPr>
          <p:cNvSpPr txBox="1"/>
          <p:nvPr/>
        </p:nvSpPr>
        <p:spPr>
          <a:xfrm>
            <a:off x="14933291" y="12003548"/>
            <a:ext cx="7649637" cy="338554"/>
          </a:xfrm>
          <a:prstGeom prst="rect">
            <a:avLst/>
          </a:prstGeom>
          <a:noFill/>
        </p:spPr>
        <p:txBody>
          <a:bodyPr wrap="square" rtlCol="0">
            <a:spAutoFit/>
          </a:bodyPr>
          <a:lstStyle/>
          <a:p>
            <a:r>
              <a:rPr lang="en-GB" sz="1600">
                <a:hlinkClick r:id="rId4"/>
              </a:rPr>
              <a:t>https://www.techtarget.com/searchenterpriseai/definition/responsible-AI</a:t>
            </a:r>
            <a:endParaRPr lang="en-GB" sz="1600"/>
          </a:p>
        </p:txBody>
      </p:sp>
    </p:spTree>
    <p:extLst>
      <p:ext uri="{BB962C8B-B14F-4D97-AF65-F5344CB8AC3E}">
        <p14:creationId xmlns:p14="http://schemas.microsoft.com/office/powerpoint/2010/main" val="293762938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3D32B-2D8D-B52D-9B59-554572BFAB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43668-6421-15DE-9A8A-BFAD2AE74699}"/>
              </a:ext>
            </a:extLst>
          </p:cNvPr>
          <p:cNvSpPr>
            <a:spLocks noGrp="1"/>
          </p:cNvSpPr>
          <p:nvPr>
            <p:ph type="sldNum" sz="quarter" idx="2"/>
          </p:nvPr>
        </p:nvSpPr>
        <p:spPr/>
        <p:txBody>
          <a:bodyPr/>
          <a:lstStyle/>
          <a:p>
            <a:fld id="{86CB4B4D-7CA3-9044-876B-883B54F8677D}" type="slidenum">
              <a:rPr lang="en-BE" smtClean="0"/>
              <a:t>37</a:t>
            </a:fld>
            <a:endParaRPr lang="en-BE"/>
          </a:p>
        </p:txBody>
      </p:sp>
      <p:sp>
        <p:nvSpPr>
          <p:cNvPr id="3" name="Text Placeholder 2">
            <a:extLst>
              <a:ext uri="{FF2B5EF4-FFF2-40B4-BE49-F238E27FC236}">
                <a16:creationId xmlns:a16="http://schemas.microsoft.com/office/drawing/2014/main" id="{9957E69E-5D98-FB0F-DFB5-5D0F90790A54}"/>
              </a:ext>
            </a:extLst>
          </p:cNvPr>
          <p:cNvSpPr>
            <a:spLocks noGrp="1"/>
          </p:cNvSpPr>
          <p:nvPr>
            <p:ph type="body" sz="quarter" idx="11"/>
          </p:nvPr>
        </p:nvSpPr>
        <p:spPr/>
        <p:txBody>
          <a:bodyPr/>
          <a:lstStyle/>
          <a:p>
            <a:r>
              <a:rPr lang="en-US" sz="6600"/>
              <a:t>Risk Management</a:t>
            </a:r>
            <a:endParaRPr lang="en-BE" sz="6600"/>
          </a:p>
        </p:txBody>
      </p:sp>
      <p:sp>
        <p:nvSpPr>
          <p:cNvPr id="7" name="Text Placeholder 3">
            <a:extLst>
              <a:ext uri="{FF2B5EF4-FFF2-40B4-BE49-F238E27FC236}">
                <a16:creationId xmlns:a16="http://schemas.microsoft.com/office/drawing/2014/main" id="{2C5E6242-9E58-308D-A9C2-0EB38CB3BFF6}"/>
              </a:ext>
            </a:extLst>
          </p:cNvPr>
          <p:cNvSpPr>
            <a:spLocks noGrp="1"/>
          </p:cNvSpPr>
          <p:nvPr>
            <p:ph type="body" sz="quarter" idx="12"/>
          </p:nvPr>
        </p:nvSpPr>
        <p:spPr>
          <a:xfrm>
            <a:off x="829465" y="9926839"/>
            <a:ext cx="20313385" cy="8936038"/>
          </a:xfrm>
        </p:spPr>
        <p:txBody>
          <a:bodyPr numCol="1"/>
          <a:lstStyle/>
          <a:p>
            <a:pPr>
              <a:spcBef>
                <a:spcPts val="1000"/>
              </a:spcBef>
            </a:pPr>
            <a:r>
              <a:rPr lang="en-US" sz="5400" b="1"/>
              <a:t>What are your top TWO AI risks?</a:t>
            </a:r>
          </a:p>
          <a:p>
            <a:pPr>
              <a:spcBef>
                <a:spcPts val="1000"/>
              </a:spcBef>
            </a:pPr>
            <a:r>
              <a:rPr lang="en-US" sz="5400" b="1"/>
              <a:t>What will you do when you are back in the office?</a:t>
            </a:r>
          </a:p>
        </p:txBody>
      </p:sp>
      <p:pic>
        <p:nvPicPr>
          <p:cNvPr id="8" name="Picture 7">
            <a:extLst>
              <a:ext uri="{FF2B5EF4-FFF2-40B4-BE49-F238E27FC236}">
                <a16:creationId xmlns:a16="http://schemas.microsoft.com/office/drawing/2014/main" id="{B871A92E-EBA4-CFF8-591A-444B0C8712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3080" y="2919551"/>
            <a:ext cx="11198915" cy="4787535"/>
          </a:xfrm>
          <a:prstGeom prst="rect">
            <a:avLst/>
          </a:prstGeom>
          <a:solidFill>
            <a:srgbClr val="FFFFFF"/>
          </a:solidFill>
        </p:spPr>
      </p:pic>
      <p:pic>
        <p:nvPicPr>
          <p:cNvPr id="9" name="Picture 2" descr="No photo description available.">
            <a:extLst>
              <a:ext uri="{FF2B5EF4-FFF2-40B4-BE49-F238E27FC236}">
                <a16:creationId xmlns:a16="http://schemas.microsoft.com/office/drawing/2014/main" id="{4AA8F600-114C-63FE-7F0C-9FAAF17B5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007" y="1816879"/>
            <a:ext cx="11287015" cy="76412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3FC054-EC0F-35E5-4717-67A1C944E22B}"/>
              </a:ext>
            </a:extLst>
          </p:cNvPr>
          <p:cNvSpPr txBox="1"/>
          <p:nvPr/>
        </p:nvSpPr>
        <p:spPr>
          <a:xfrm>
            <a:off x="1664295" y="8158202"/>
            <a:ext cx="8334727" cy="707886"/>
          </a:xfrm>
          <a:prstGeom prst="rect">
            <a:avLst/>
          </a:prstGeom>
          <a:noFill/>
        </p:spPr>
        <p:txBody>
          <a:bodyPr wrap="square" rtlCol="0">
            <a:spAutoFit/>
          </a:bodyPr>
          <a:lstStyle/>
          <a:p>
            <a:r>
              <a:rPr lang="en-GB" sz="1600">
                <a:hlinkClick r:id="rId4"/>
              </a:rPr>
              <a:t>https://www2.deloitte.com/dl/en/pages/legal/articles/ki-verordnung-eu.html</a:t>
            </a:r>
            <a:endParaRPr lang="en-GB" sz="1600"/>
          </a:p>
          <a:p>
            <a:endParaRPr lang="en-GB"/>
          </a:p>
        </p:txBody>
      </p:sp>
      <p:sp>
        <p:nvSpPr>
          <p:cNvPr id="11" name="TextBox 10">
            <a:extLst>
              <a:ext uri="{FF2B5EF4-FFF2-40B4-BE49-F238E27FC236}">
                <a16:creationId xmlns:a16="http://schemas.microsoft.com/office/drawing/2014/main" id="{D0EA1FB7-ED44-F38D-476C-EB86F23985DA}"/>
              </a:ext>
            </a:extLst>
          </p:cNvPr>
          <p:cNvSpPr txBox="1"/>
          <p:nvPr/>
        </p:nvSpPr>
        <p:spPr>
          <a:xfrm>
            <a:off x="15757350" y="9926839"/>
            <a:ext cx="5712851" cy="584775"/>
          </a:xfrm>
          <a:prstGeom prst="rect">
            <a:avLst/>
          </a:prstGeom>
          <a:noFill/>
        </p:spPr>
        <p:txBody>
          <a:bodyPr wrap="square" rtlCol="0">
            <a:spAutoFit/>
          </a:bodyPr>
          <a:lstStyle/>
          <a:p>
            <a:r>
              <a:rPr lang="en-US" sz="1600">
                <a:hlinkClick r:id="rId5"/>
              </a:rPr>
              <a:t>https://www.techtarget.com/searchsecurity/tip/How-to-perform-a-cybersecurity-risk-assessment-step-by-step</a:t>
            </a:r>
            <a:endParaRPr lang="en-US" sz="1600"/>
          </a:p>
        </p:txBody>
      </p:sp>
    </p:spTree>
    <p:extLst>
      <p:ext uri="{BB962C8B-B14F-4D97-AF65-F5344CB8AC3E}">
        <p14:creationId xmlns:p14="http://schemas.microsoft.com/office/powerpoint/2010/main" val="330011204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AE7A-EAEE-96BB-66D4-A379881023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06FCC2-2240-5027-FA5C-62F12117D453}"/>
              </a:ext>
            </a:extLst>
          </p:cNvPr>
          <p:cNvSpPr>
            <a:spLocks noGrp="1"/>
          </p:cNvSpPr>
          <p:nvPr>
            <p:ph type="sldNum" sz="quarter" idx="2"/>
          </p:nvPr>
        </p:nvSpPr>
        <p:spPr/>
        <p:txBody>
          <a:bodyPr/>
          <a:lstStyle/>
          <a:p>
            <a:fld id="{86CB4B4D-7CA3-9044-876B-883B54F8677D}" type="slidenum">
              <a:rPr lang="en-BE" smtClean="0"/>
              <a:t>38</a:t>
            </a:fld>
            <a:endParaRPr lang="en-BE"/>
          </a:p>
        </p:txBody>
      </p:sp>
      <p:sp>
        <p:nvSpPr>
          <p:cNvPr id="3" name="Text Placeholder 2">
            <a:extLst>
              <a:ext uri="{FF2B5EF4-FFF2-40B4-BE49-F238E27FC236}">
                <a16:creationId xmlns:a16="http://schemas.microsoft.com/office/drawing/2014/main" id="{5AD12C9E-A5D2-2FAD-A7A3-BC6D00A25409}"/>
              </a:ext>
            </a:extLst>
          </p:cNvPr>
          <p:cNvSpPr>
            <a:spLocks noGrp="1"/>
          </p:cNvSpPr>
          <p:nvPr>
            <p:ph type="body" sz="quarter" idx="11"/>
          </p:nvPr>
        </p:nvSpPr>
        <p:spPr/>
        <p:txBody>
          <a:bodyPr/>
          <a:lstStyle/>
          <a:p>
            <a:r>
              <a:rPr lang="en-US" sz="6600"/>
              <a:t>Regulators Find Their Spines</a:t>
            </a:r>
            <a:endParaRPr lang="en-BE" sz="6600"/>
          </a:p>
        </p:txBody>
      </p:sp>
      <p:pic>
        <p:nvPicPr>
          <p:cNvPr id="6" name="Content Placeholder 5" descr="A screenshot of a website&#10;&#10;Description automatically generated">
            <a:extLst>
              <a:ext uri="{FF2B5EF4-FFF2-40B4-BE49-F238E27FC236}">
                <a16:creationId xmlns:a16="http://schemas.microsoft.com/office/drawing/2014/main" id="{A587EFAD-A7A9-E4E4-74B7-381C6CB52651}"/>
              </a:ext>
            </a:extLst>
          </p:cNvPr>
          <p:cNvPicPr>
            <a:picLocks noChangeAspect="1"/>
          </p:cNvPicPr>
          <p:nvPr/>
        </p:nvPicPr>
        <p:blipFill>
          <a:blip r:embed="rId2"/>
          <a:stretch>
            <a:fillRect/>
          </a:stretch>
        </p:blipFill>
        <p:spPr>
          <a:xfrm>
            <a:off x="2611470" y="2764810"/>
            <a:ext cx="8586961" cy="7517997"/>
          </a:xfrm>
          <a:prstGeom prst="rect">
            <a:avLst/>
          </a:prstGeom>
        </p:spPr>
      </p:pic>
      <p:pic>
        <p:nvPicPr>
          <p:cNvPr id="12" name="Content Placeholder 8" descr="A screenshot of a computer&#10;&#10;Description automatically generated">
            <a:extLst>
              <a:ext uri="{FF2B5EF4-FFF2-40B4-BE49-F238E27FC236}">
                <a16:creationId xmlns:a16="http://schemas.microsoft.com/office/drawing/2014/main" id="{DFBC862B-3DFE-5885-9410-939194EB74BA}"/>
              </a:ext>
            </a:extLst>
          </p:cNvPr>
          <p:cNvPicPr>
            <a:picLocks noChangeAspect="1"/>
          </p:cNvPicPr>
          <p:nvPr/>
        </p:nvPicPr>
        <p:blipFill>
          <a:blip r:embed="rId3"/>
          <a:stretch>
            <a:fillRect/>
          </a:stretch>
        </p:blipFill>
        <p:spPr>
          <a:xfrm>
            <a:off x="12525331" y="2764810"/>
            <a:ext cx="7732955" cy="7322876"/>
          </a:xfrm>
          <a:prstGeom prst="rect">
            <a:avLst/>
          </a:prstGeom>
        </p:spPr>
      </p:pic>
      <p:sp>
        <p:nvSpPr>
          <p:cNvPr id="13" name="TextBox 12">
            <a:extLst>
              <a:ext uri="{FF2B5EF4-FFF2-40B4-BE49-F238E27FC236}">
                <a16:creationId xmlns:a16="http://schemas.microsoft.com/office/drawing/2014/main" id="{FF84AAEC-F49C-1C8A-5FDE-E1E254702214}"/>
              </a:ext>
            </a:extLst>
          </p:cNvPr>
          <p:cNvSpPr txBox="1"/>
          <p:nvPr/>
        </p:nvSpPr>
        <p:spPr>
          <a:xfrm>
            <a:off x="4560124" y="10678747"/>
            <a:ext cx="5181601" cy="830997"/>
          </a:xfrm>
          <a:prstGeom prst="rect">
            <a:avLst/>
          </a:prstGeom>
          <a:noFill/>
        </p:spPr>
        <p:txBody>
          <a:bodyPr wrap="square" rtlCol="0">
            <a:spAutoFit/>
          </a:bodyPr>
          <a:lstStyle/>
          <a:p>
            <a:r>
              <a:rPr lang="en-GB" sz="1600">
                <a:hlinkClick r:id="rId4"/>
              </a:rPr>
              <a:t>https://ico.org.uk/about-the-ico/media-centre/news-and-blogs/2024/02/ico-orders-serco-leisure-to-stop-using-facial-recognition-technology/</a:t>
            </a:r>
            <a:endParaRPr lang="en-GB" sz="1600"/>
          </a:p>
        </p:txBody>
      </p:sp>
      <p:sp>
        <p:nvSpPr>
          <p:cNvPr id="14" name="TextBox 13">
            <a:extLst>
              <a:ext uri="{FF2B5EF4-FFF2-40B4-BE49-F238E27FC236}">
                <a16:creationId xmlns:a16="http://schemas.microsoft.com/office/drawing/2014/main" id="{3CE02155-7414-5B01-9C8C-BDAD24A3578B}"/>
              </a:ext>
            </a:extLst>
          </p:cNvPr>
          <p:cNvSpPr txBox="1"/>
          <p:nvPr/>
        </p:nvSpPr>
        <p:spPr>
          <a:xfrm>
            <a:off x="13801007" y="10661017"/>
            <a:ext cx="5181602" cy="1107996"/>
          </a:xfrm>
          <a:prstGeom prst="rect">
            <a:avLst/>
          </a:prstGeom>
          <a:noFill/>
        </p:spPr>
        <p:txBody>
          <a:bodyPr wrap="square" rtlCol="0">
            <a:spAutoFit/>
          </a:bodyPr>
          <a:lstStyle/>
          <a:p>
            <a:r>
              <a:rPr lang="en-GB" sz="1600">
                <a:hlinkClick r:id="rId5"/>
              </a:rPr>
              <a:t>https://www.ftc.gov/policy/advocacy-research/tech-at-ftc/2024/02/ai-other-companies-quietly-changing-your-terms-service-could-be-unfair-or-deceptive</a:t>
            </a:r>
            <a:endParaRPr lang="en-GB" sz="1600"/>
          </a:p>
          <a:p>
            <a:endParaRPr lang="en-GB"/>
          </a:p>
        </p:txBody>
      </p:sp>
    </p:spTree>
    <p:extLst>
      <p:ext uri="{BB962C8B-B14F-4D97-AF65-F5344CB8AC3E}">
        <p14:creationId xmlns:p14="http://schemas.microsoft.com/office/powerpoint/2010/main" val="33348469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90A955-2DC8-B1EF-61B2-AE69416D006A}"/>
              </a:ext>
            </a:extLst>
          </p:cNvPr>
          <p:cNvSpPr>
            <a:spLocks noGrp="1"/>
          </p:cNvSpPr>
          <p:nvPr>
            <p:ph type="sldNum" sz="quarter" idx="2"/>
          </p:nvPr>
        </p:nvSpPr>
        <p:spPr/>
        <p:txBody>
          <a:bodyPr/>
          <a:lstStyle/>
          <a:p>
            <a:fld id="{86CB4B4D-7CA3-9044-876B-883B54F8677D}" type="slidenum">
              <a:rPr lang="en-BE" smtClean="0"/>
              <a:pPr/>
              <a:t>39</a:t>
            </a:fld>
            <a:endParaRPr lang="en-BE"/>
          </a:p>
        </p:txBody>
      </p:sp>
      <p:sp>
        <p:nvSpPr>
          <p:cNvPr id="3" name="Text Placeholder 2">
            <a:extLst>
              <a:ext uri="{FF2B5EF4-FFF2-40B4-BE49-F238E27FC236}">
                <a16:creationId xmlns:a16="http://schemas.microsoft.com/office/drawing/2014/main" id="{37DEF590-AAA3-998C-A819-F92929DAFB24}"/>
              </a:ext>
            </a:extLst>
          </p:cNvPr>
          <p:cNvSpPr>
            <a:spLocks noGrp="1"/>
          </p:cNvSpPr>
          <p:nvPr>
            <p:ph type="body" sz="quarter" idx="10"/>
          </p:nvPr>
        </p:nvSpPr>
        <p:spPr/>
        <p:txBody>
          <a:bodyPr>
            <a:normAutofit/>
          </a:bodyPr>
          <a:lstStyle/>
          <a:p>
            <a:r>
              <a:rPr lang="it-IT" sz="11500"/>
              <a:t>Managing AI Incidents</a:t>
            </a:r>
            <a:endParaRPr lang="en-BE" sz="11500"/>
          </a:p>
        </p:txBody>
      </p:sp>
    </p:spTree>
    <p:extLst>
      <p:ext uri="{BB962C8B-B14F-4D97-AF65-F5344CB8AC3E}">
        <p14:creationId xmlns:p14="http://schemas.microsoft.com/office/powerpoint/2010/main" val="30122386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B2284-458F-EDA2-CBBF-552132E2F042}"/>
              </a:ext>
            </a:extLst>
          </p:cNvPr>
          <p:cNvSpPr>
            <a:spLocks noGrp="1"/>
          </p:cNvSpPr>
          <p:nvPr>
            <p:ph type="sldNum" sz="quarter" idx="2"/>
          </p:nvPr>
        </p:nvSpPr>
        <p:spPr/>
        <p:txBody>
          <a:bodyPr/>
          <a:lstStyle/>
          <a:p>
            <a:fld id="{86CB4B4D-7CA3-9044-876B-883B54F8677D}" type="slidenum">
              <a:rPr lang="en-BE" smtClean="0"/>
              <a:t>4</a:t>
            </a:fld>
            <a:endParaRPr lang="en-BE"/>
          </a:p>
        </p:txBody>
      </p:sp>
      <p:pic>
        <p:nvPicPr>
          <p:cNvPr id="5" name="Picture 4">
            <a:extLst>
              <a:ext uri="{FF2B5EF4-FFF2-40B4-BE49-F238E27FC236}">
                <a16:creationId xmlns:a16="http://schemas.microsoft.com/office/drawing/2014/main" id="{99120B8F-7264-EFB1-9485-1F8E6BB6EF73}"/>
              </a:ext>
            </a:extLst>
          </p:cNvPr>
          <p:cNvPicPr>
            <a:picLocks noChangeAspect="1"/>
          </p:cNvPicPr>
          <p:nvPr/>
        </p:nvPicPr>
        <p:blipFill>
          <a:blip r:embed="rId2"/>
          <a:stretch>
            <a:fillRect/>
          </a:stretch>
        </p:blipFill>
        <p:spPr>
          <a:xfrm>
            <a:off x="320576" y="1"/>
            <a:ext cx="15281049" cy="11459244"/>
          </a:xfrm>
          <a:prstGeom prst="rect">
            <a:avLst/>
          </a:prstGeom>
        </p:spPr>
      </p:pic>
      <p:sp>
        <p:nvSpPr>
          <p:cNvPr id="7" name="Text Placeholder 3">
            <a:extLst>
              <a:ext uri="{FF2B5EF4-FFF2-40B4-BE49-F238E27FC236}">
                <a16:creationId xmlns:a16="http://schemas.microsoft.com/office/drawing/2014/main" id="{08EEA93C-C684-69DE-1CB0-7C510981F1E2}"/>
              </a:ext>
            </a:extLst>
          </p:cNvPr>
          <p:cNvSpPr txBox="1">
            <a:spLocks/>
          </p:cNvSpPr>
          <p:nvPr/>
        </p:nvSpPr>
        <p:spPr>
          <a:xfrm>
            <a:off x="16222638" y="7447026"/>
            <a:ext cx="8161362" cy="6802374"/>
          </a:xfrm>
          <a:prstGeom prst="rect">
            <a:avLst/>
          </a:prstGeom>
        </p:spPr>
        <p:txBody>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buNone/>
            </a:pPr>
            <a:r>
              <a:rPr lang="en-US" sz="11500" b="1">
                <a:solidFill>
                  <a:schemeClr val="tx1"/>
                </a:solidFill>
                <a:latin typeface="+mj-lt"/>
                <a:cs typeface="Arial" panose="020B0604020202020204" pitchFamily="34" charset="0"/>
              </a:rPr>
              <a:t>Work of the future…?</a:t>
            </a:r>
            <a:endParaRPr lang="en-GB" sz="11500" b="1">
              <a:solidFill>
                <a:schemeClr val="tx1"/>
              </a:solidFill>
            </a:endParaRPr>
          </a:p>
        </p:txBody>
      </p:sp>
      <p:sp>
        <p:nvSpPr>
          <p:cNvPr id="8" name="Rectangle 7">
            <a:extLst>
              <a:ext uri="{FF2B5EF4-FFF2-40B4-BE49-F238E27FC236}">
                <a16:creationId xmlns:a16="http://schemas.microsoft.com/office/drawing/2014/main" id="{08FDFB88-6FDD-E5C7-FC0A-01B89DC7E51B}"/>
              </a:ext>
            </a:extLst>
          </p:cNvPr>
          <p:cNvSpPr/>
          <p:nvPr/>
        </p:nvSpPr>
        <p:spPr>
          <a:xfrm>
            <a:off x="20921665" y="11459245"/>
            <a:ext cx="3177472" cy="715581"/>
          </a:xfrm>
          <a:prstGeom prst="rect">
            <a:avLst/>
          </a:prstGeom>
        </p:spPr>
        <p:txBody>
          <a:bodyPr wrap="none">
            <a:spAutoFit/>
          </a:bodyPr>
          <a:lstStyle/>
          <a:p>
            <a:pPr algn="r"/>
            <a:r>
              <a:rPr lang="fi-FI" sz="2025">
                <a:latin typeface="Aristotelica Pro" panose="020B0604020202020204" charset="0"/>
                <a:cs typeface="Aristotelica Pro" panose="020B0604020202020204" charset="0"/>
              </a:rPr>
              <a:t>Picture: </a:t>
            </a:r>
          </a:p>
          <a:p>
            <a:pPr algn="r"/>
            <a:r>
              <a:rPr lang="fi-FI" sz="2025">
                <a:latin typeface="Aristotelica Pro" panose="020B0604020202020204" charset="0"/>
                <a:cs typeface="Aristotelica Pro" panose="020B0604020202020204" charset="0"/>
              </a:rPr>
              <a:t>The New Yorker, Oct, 2017.</a:t>
            </a:r>
          </a:p>
        </p:txBody>
      </p:sp>
      <p:sp>
        <p:nvSpPr>
          <p:cNvPr id="9" name="TextBox 13">
            <a:extLst>
              <a:ext uri="{FF2B5EF4-FFF2-40B4-BE49-F238E27FC236}">
                <a16:creationId xmlns:a16="http://schemas.microsoft.com/office/drawing/2014/main" id="{793B705C-9D5C-7586-7DCE-0404F10CFC75}"/>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303577038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7DCD8-54EB-643B-BF11-6CAA74495A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5C6CAC-6FA9-9286-619B-1C26D07FF5DA}"/>
              </a:ext>
            </a:extLst>
          </p:cNvPr>
          <p:cNvSpPr>
            <a:spLocks noGrp="1"/>
          </p:cNvSpPr>
          <p:nvPr>
            <p:ph type="sldNum" sz="quarter" idx="2"/>
          </p:nvPr>
        </p:nvSpPr>
        <p:spPr/>
        <p:txBody>
          <a:bodyPr/>
          <a:lstStyle/>
          <a:p>
            <a:fld id="{86CB4B4D-7CA3-9044-876B-883B54F8677D}" type="slidenum">
              <a:rPr lang="en-BE" smtClean="0"/>
              <a:t>40</a:t>
            </a:fld>
            <a:endParaRPr lang="en-BE"/>
          </a:p>
        </p:txBody>
      </p:sp>
      <p:sp>
        <p:nvSpPr>
          <p:cNvPr id="3" name="Text Placeholder 2">
            <a:extLst>
              <a:ext uri="{FF2B5EF4-FFF2-40B4-BE49-F238E27FC236}">
                <a16:creationId xmlns:a16="http://schemas.microsoft.com/office/drawing/2014/main" id="{A7845275-C197-8B7D-89C8-B83FBABBB723}"/>
              </a:ext>
            </a:extLst>
          </p:cNvPr>
          <p:cNvSpPr>
            <a:spLocks noGrp="1"/>
          </p:cNvSpPr>
          <p:nvPr>
            <p:ph type="body" sz="quarter" idx="11"/>
          </p:nvPr>
        </p:nvSpPr>
        <p:spPr/>
        <p:txBody>
          <a:bodyPr/>
          <a:lstStyle/>
          <a:p>
            <a:r>
              <a:rPr lang="en-US" sz="6600"/>
              <a:t>Scenario: Not My Circus SA</a:t>
            </a:r>
            <a:endParaRPr lang="en-BE" sz="6600"/>
          </a:p>
        </p:txBody>
      </p:sp>
      <p:sp>
        <p:nvSpPr>
          <p:cNvPr id="4" name="Text Placeholder 3">
            <a:extLst>
              <a:ext uri="{FF2B5EF4-FFF2-40B4-BE49-F238E27FC236}">
                <a16:creationId xmlns:a16="http://schemas.microsoft.com/office/drawing/2014/main" id="{C62907D3-AA92-C353-6843-1C57C6F1F25A}"/>
              </a:ext>
            </a:extLst>
          </p:cNvPr>
          <p:cNvSpPr>
            <a:spLocks noGrp="1"/>
          </p:cNvSpPr>
          <p:nvPr>
            <p:ph type="body" sz="quarter" idx="12"/>
          </p:nvPr>
        </p:nvSpPr>
        <p:spPr>
          <a:xfrm>
            <a:off x="1346539" y="2910805"/>
            <a:ext cx="10255653" cy="8936038"/>
          </a:xfrm>
        </p:spPr>
        <p:txBody>
          <a:bodyPr numCol="1"/>
          <a:lstStyle/>
          <a:p>
            <a:pPr>
              <a:lnSpc>
                <a:spcPct val="100000"/>
              </a:lnSpc>
              <a:spcBef>
                <a:spcPts val="500"/>
              </a:spcBef>
            </a:pPr>
            <a:r>
              <a:rPr lang="en-GB" sz="4000" i="1"/>
              <a:t>Not My Circus SA </a:t>
            </a:r>
            <a:r>
              <a:rPr lang="en-GB" sz="4000"/>
              <a:t>is a Polish toy and game manufacturer that has taken the world by storm.</a:t>
            </a:r>
          </a:p>
          <a:p>
            <a:pPr marL="1219200" lvl="2" indent="0">
              <a:lnSpc>
                <a:spcPct val="100000"/>
              </a:lnSpc>
              <a:spcBef>
                <a:spcPts val="500"/>
              </a:spcBef>
              <a:buNone/>
            </a:pPr>
            <a:r>
              <a:rPr lang="en-GB" sz="4000"/>
              <a:t>- NMC’s imaginative designs are loved by kids big and small.</a:t>
            </a:r>
          </a:p>
          <a:p>
            <a:pPr marL="1219200" lvl="2" indent="0">
              <a:lnSpc>
                <a:spcPct val="100000"/>
              </a:lnSpc>
              <a:spcBef>
                <a:spcPts val="500"/>
              </a:spcBef>
              <a:buNone/>
            </a:pPr>
            <a:r>
              <a:rPr lang="en-GB" sz="4000"/>
              <a:t>- Toy exports from the Far East have plummeted.</a:t>
            </a:r>
          </a:p>
          <a:p>
            <a:pPr>
              <a:lnSpc>
                <a:spcPct val="100000"/>
              </a:lnSpc>
              <a:spcBef>
                <a:spcPts val="500"/>
              </a:spcBef>
            </a:pPr>
            <a:r>
              <a:rPr lang="en-GB" sz="4000" b="0" i="0">
                <a:solidFill>
                  <a:srgbClr val="040C28"/>
                </a:solidFill>
                <a:effectLst/>
              </a:rPr>
              <a:t>NMC’s CEO</a:t>
            </a:r>
            <a:r>
              <a:rPr lang="en-GB" sz="4000">
                <a:solidFill>
                  <a:srgbClr val="040C28"/>
                </a:solidFill>
              </a:rPr>
              <a:t> is meeting </a:t>
            </a:r>
            <a:r>
              <a:rPr lang="en-GB" sz="4000" b="0" i="0">
                <a:solidFill>
                  <a:srgbClr val="040C28"/>
                </a:solidFill>
                <a:effectLst/>
              </a:rPr>
              <a:t>Jan Kowalski, international YouTube influencer, about a future campaign.</a:t>
            </a:r>
          </a:p>
          <a:p>
            <a:pPr>
              <a:lnSpc>
                <a:spcPct val="100000"/>
              </a:lnSpc>
              <a:spcBef>
                <a:spcPts val="500"/>
              </a:spcBef>
            </a:pPr>
            <a:r>
              <a:rPr lang="en-GB" sz="4000"/>
              <a:t>The Head of Social Media runs into the office in a state of total panic!</a:t>
            </a:r>
          </a:p>
          <a:p>
            <a:pPr marL="0" indent="0">
              <a:lnSpc>
                <a:spcPct val="100000"/>
              </a:lnSpc>
              <a:spcBef>
                <a:spcPts val="500"/>
              </a:spcBef>
              <a:buNone/>
            </a:pPr>
            <a:endParaRPr lang="en-GB" sz="3600"/>
          </a:p>
          <a:p>
            <a:pPr marL="0" indent="0">
              <a:lnSpc>
                <a:spcPct val="100000"/>
              </a:lnSpc>
              <a:spcBef>
                <a:spcPts val="500"/>
              </a:spcBef>
              <a:buNone/>
            </a:pPr>
            <a:endParaRPr lang="en-GB" sz="3600"/>
          </a:p>
        </p:txBody>
      </p:sp>
      <p:sp>
        <p:nvSpPr>
          <p:cNvPr id="5" name="Text Placeholder 3">
            <a:extLst>
              <a:ext uri="{FF2B5EF4-FFF2-40B4-BE49-F238E27FC236}">
                <a16:creationId xmlns:a16="http://schemas.microsoft.com/office/drawing/2014/main" id="{8BD27493-6FC1-2F2F-71BA-C39FF0C9080A}"/>
              </a:ext>
            </a:extLst>
          </p:cNvPr>
          <p:cNvSpPr txBox="1">
            <a:spLocks/>
          </p:cNvSpPr>
          <p:nvPr/>
        </p:nvSpPr>
        <p:spPr>
          <a:xfrm>
            <a:off x="12558243" y="2910805"/>
            <a:ext cx="10255653" cy="8936038"/>
          </a:xfrm>
          <a:prstGeom prst="rect">
            <a:avLst/>
          </a:prstGeom>
        </p:spPr>
        <p:txBody>
          <a:bodyPr numCol="1"/>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spcBef>
                <a:spcPts val="500"/>
              </a:spcBef>
            </a:pPr>
            <a:r>
              <a:rPr lang="en-US" sz="4000"/>
              <a:t>A deepfake of Jan Kowalski has gone viral. </a:t>
            </a:r>
          </a:p>
          <a:p>
            <a:pPr>
              <a:lnSpc>
                <a:spcPct val="100000"/>
              </a:lnSpc>
              <a:spcBef>
                <a:spcPts val="500"/>
              </a:spcBef>
            </a:pPr>
            <a:r>
              <a:rPr lang="en-US" sz="4000"/>
              <a:t>It’s a harrowing video “exposing” how NMC’s toys are killing children.</a:t>
            </a:r>
          </a:p>
          <a:p>
            <a:pPr marL="1219200" lvl="2" indent="0">
              <a:lnSpc>
                <a:spcPct val="100000"/>
              </a:lnSpc>
              <a:spcBef>
                <a:spcPts val="500"/>
              </a:spcBef>
              <a:buNone/>
            </a:pPr>
            <a:r>
              <a:rPr lang="en-US" sz="4000"/>
              <a:t>- Jan quickly says he’s never made such a video (he didn’t).</a:t>
            </a:r>
          </a:p>
          <a:p>
            <a:pPr>
              <a:lnSpc>
                <a:spcPct val="100000"/>
              </a:lnSpc>
              <a:spcBef>
                <a:spcPts val="500"/>
              </a:spcBef>
            </a:pPr>
            <a:r>
              <a:rPr lang="en-US" sz="4000"/>
              <a:t>Social media is on fire, the switchboard is going crazy…</a:t>
            </a:r>
          </a:p>
          <a:p>
            <a:pPr marL="1219200" lvl="2" indent="0">
              <a:lnSpc>
                <a:spcPct val="100000"/>
              </a:lnSpc>
              <a:spcBef>
                <a:spcPts val="500"/>
              </a:spcBef>
              <a:buNone/>
            </a:pPr>
            <a:r>
              <a:rPr lang="en-US" sz="4000"/>
              <a:t>…none of it is nice…</a:t>
            </a:r>
          </a:p>
          <a:p>
            <a:pPr>
              <a:lnSpc>
                <a:spcPct val="100000"/>
              </a:lnSpc>
              <a:spcBef>
                <a:spcPts val="500"/>
              </a:spcBef>
            </a:pPr>
            <a:endParaRPr lang="en-US" sz="4000"/>
          </a:p>
          <a:p>
            <a:pPr>
              <a:lnSpc>
                <a:spcPct val="100000"/>
              </a:lnSpc>
              <a:spcBef>
                <a:spcPts val="500"/>
              </a:spcBef>
            </a:pPr>
            <a:r>
              <a:rPr lang="en-US" b="1"/>
              <a:t>What will you do????</a:t>
            </a:r>
          </a:p>
          <a:p>
            <a:pPr marL="0" indent="0">
              <a:lnSpc>
                <a:spcPct val="100000"/>
              </a:lnSpc>
              <a:spcBef>
                <a:spcPts val="500"/>
              </a:spcBef>
              <a:buFontTx/>
              <a:buNone/>
            </a:pPr>
            <a:endParaRPr lang="en-GB" sz="3600"/>
          </a:p>
          <a:p>
            <a:pPr marL="0" indent="0">
              <a:lnSpc>
                <a:spcPct val="100000"/>
              </a:lnSpc>
              <a:spcBef>
                <a:spcPts val="500"/>
              </a:spcBef>
              <a:buFontTx/>
              <a:buNone/>
            </a:pPr>
            <a:endParaRPr lang="en-GB" sz="3600"/>
          </a:p>
        </p:txBody>
      </p:sp>
    </p:spTree>
    <p:extLst>
      <p:ext uri="{BB962C8B-B14F-4D97-AF65-F5344CB8AC3E}">
        <p14:creationId xmlns:p14="http://schemas.microsoft.com/office/powerpoint/2010/main" val="20277504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C14B-35F7-D173-499F-DA82DACFEB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BC1721-5154-9A2F-48C8-C89FD68FF466}"/>
              </a:ext>
            </a:extLst>
          </p:cNvPr>
          <p:cNvSpPr>
            <a:spLocks noGrp="1"/>
          </p:cNvSpPr>
          <p:nvPr>
            <p:ph type="sldNum" sz="quarter" idx="2"/>
          </p:nvPr>
        </p:nvSpPr>
        <p:spPr/>
        <p:txBody>
          <a:bodyPr/>
          <a:lstStyle/>
          <a:p>
            <a:fld id="{86CB4B4D-7CA3-9044-876B-883B54F8677D}" type="slidenum">
              <a:rPr lang="en-BE" smtClean="0"/>
              <a:t>41</a:t>
            </a:fld>
            <a:endParaRPr lang="en-BE"/>
          </a:p>
        </p:txBody>
      </p:sp>
      <p:sp>
        <p:nvSpPr>
          <p:cNvPr id="3" name="Text Placeholder 2">
            <a:extLst>
              <a:ext uri="{FF2B5EF4-FFF2-40B4-BE49-F238E27FC236}">
                <a16:creationId xmlns:a16="http://schemas.microsoft.com/office/drawing/2014/main" id="{A1B9E385-066D-E100-4DF0-9C350AA737E4}"/>
              </a:ext>
            </a:extLst>
          </p:cNvPr>
          <p:cNvSpPr>
            <a:spLocks noGrp="1"/>
          </p:cNvSpPr>
          <p:nvPr>
            <p:ph type="body" sz="quarter" idx="11"/>
          </p:nvPr>
        </p:nvSpPr>
        <p:spPr/>
        <p:txBody>
          <a:bodyPr/>
          <a:lstStyle/>
          <a:p>
            <a:r>
              <a:rPr lang="en-US" sz="6600"/>
              <a:t>Incident Response </a:t>
            </a:r>
            <a:endParaRPr lang="en-BE" sz="6600"/>
          </a:p>
        </p:txBody>
      </p:sp>
      <p:sp>
        <p:nvSpPr>
          <p:cNvPr id="4" name="Text Placeholder 3">
            <a:extLst>
              <a:ext uri="{FF2B5EF4-FFF2-40B4-BE49-F238E27FC236}">
                <a16:creationId xmlns:a16="http://schemas.microsoft.com/office/drawing/2014/main" id="{009C5BE7-CAE8-474C-0305-5963AF8F2213}"/>
              </a:ext>
            </a:extLst>
          </p:cNvPr>
          <p:cNvSpPr>
            <a:spLocks noGrp="1"/>
          </p:cNvSpPr>
          <p:nvPr>
            <p:ph type="body" sz="quarter" idx="12"/>
          </p:nvPr>
        </p:nvSpPr>
        <p:spPr>
          <a:xfrm>
            <a:off x="1346539" y="2910805"/>
            <a:ext cx="10255653" cy="8936038"/>
          </a:xfrm>
        </p:spPr>
        <p:txBody>
          <a:bodyPr numCol="1"/>
          <a:lstStyle/>
          <a:p>
            <a:pPr>
              <a:lnSpc>
                <a:spcPct val="100000"/>
              </a:lnSpc>
              <a:spcBef>
                <a:spcPts val="500"/>
              </a:spcBef>
            </a:pPr>
            <a:r>
              <a:rPr lang="en-US" sz="4400" b="1"/>
              <a:t>According to a survey by </a:t>
            </a:r>
            <a:r>
              <a:rPr lang="en-US" sz="4400" b="1" err="1"/>
              <a:t>Ponemon</a:t>
            </a:r>
            <a:r>
              <a:rPr lang="en-US" sz="4400" b="1"/>
              <a:t>: </a:t>
            </a:r>
          </a:p>
          <a:p>
            <a:pPr lvl="1">
              <a:lnSpc>
                <a:spcPct val="100000"/>
              </a:lnSpc>
              <a:spcBef>
                <a:spcPts val="500"/>
              </a:spcBef>
            </a:pPr>
            <a:r>
              <a:rPr lang="en-US" sz="4000"/>
              <a:t>77 percent of respondents say they lack a formal consistently-applied incident response plan.</a:t>
            </a:r>
          </a:p>
          <a:p>
            <a:pPr lvl="1">
              <a:lnSpc>
                <a:spcPct val="100000"/>
              </a:lnSpc>
              <a:spcBef>
                <a:spcPts val="500"/>
              </a:spcBef>
            </a:pPr>
            <a:r>
              <a:rPr lang="en-US" sz="4000"/>
              <a:t>Nearly half say their plan is informal or nonexistent. </a:t>
            </a:r>
          </a:p>
          <a:p>
            <a:pPr lvl="1">
              <a:lnSpc>
                <a:spcPct val="100000"/>
              </a:lnSpc>
              <a:spcBef>
                <a:spcPts val="500"/>
              </a:spcBef>
            </a:pPr>
            <a:r>
              <a:rPr lang="en-US" sz="4000"/>
              <a:t>Among those with IR plans, only 32 percent describe their initiatives as “mature”.</a:t>
            </a:r>
          </a:p>
          <a:p>
            <a:pPr marL="0" indent="0">
              <a:lnSpc>
                <a:spcPct val="100000"/>
              </a:lnSpc>
              <a:spcBef>
                <a:spcPts val="500"/>
              </a:spcBef>
              <a:buNone/>
            </a:pPr>
            <a:br>
              <a:rPr lang="en-US" sz="4000"/>
            </a:br>
            <a:r>
              <a:rPr lang="en-US" sz="4000"/>
              <a:t>https://www.crowdstrike.com/cybersecurity-101/incident-response/</a:t>
            </a:r>
          </a:p>
          <a:p>
            <a:pPr marL="0" indent="0">
              <a:lnSpc>
                <a:spcPct val="100000"/>
              </a:lnSpc>
              <a:spcBef>
                <a:spcPts val="500"/>
              </a:spcBef>
              <a:buNone/>
            </a:pPr>
            <a:endParaRPr lang="en-GB" sz="3600"/>
          </a:p>
          <a:p>
            <a:pPr marL="0" indent="0">
              <a:lnSpc>
                <a:spcPct val="100000"/>
              </a:lnSpc>
              <a:spcBef>
                <a:spcPts val="500"/>
              </a:spcBef>
              <a:buNone/>
            </a:pPr>
            <a:endParaRPr lang="en-GB" sz="3600"/>
          </a:p>
        </p:txBody>
      </p:sp>
      <p:sp>
        <p:nvSpPr>
          <p:cNvPr id="5" name="Text Placeholder 3">
            <a:extLst>
              <a:ext uri="{FF2B5EF4-FFF2-40B4-BE49-F238E27FC236}">
                <a16:creationId xmlns:a16="http://schemas.microsoft.com/office/drawing/2014/main" id="{AEFED902-182B-EF8C-FFB7-9F14AD595834}"/>
              </a:ext>
            </a:extLst>
          </p:cNvPr>
          <p:cNvSpPr txBox="1">
            <a:spLocks/>
          </p:cNvSpPr>
          <p:nvPr/>
        </p:nvSpPr>
        <p:spPr>
          <a:xfrm>
            <a:off x="12558243" y="2910805"/>
            <a:ext cx="10255653" cy="8936038"/>
          </a:xfrm>
          <a:prstGeom prst="rect">
            <a:avLst/>
          </a:prstGeom>
        </p:spPr>
        <p:txBody>
          <a:bodyPr numCol="1"/>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mn-lt"/>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spcBef>
                <a:spcPts val="500"/>
              </a:spcBef>
            </a:pPr>
            <a:r>
              <a:rPr lang="en-US" sz="4400" b="1"/>
              <a:t>It is important is to define who is to do what and how is in charge.</a:t>
            </a:r>
          </a:p>
          <a:p>
            <a:pPr lvl="1">
              <a:lnSpc>
                <a:spcPct val="100000"/>
              </a:lnSpc>
              <a:spcBef>
                <a:spcPts val="500"/>
              </a:spcBef>
            </a:pPr>
            <a:r>
              <a:rPr lang="en-US" sz="4000"/>
              <a:t>It is good practice to separate decision-making and execution.</a:t>
            </a:r>
          </a:p>
          <a:p>
            <a:pPr>
              <a:lnSpc>
                <a:spcPct val="100000"/>
              </a:lnSpc>
              <a:spcBef>
                <a:spcPts val="500"/>
              </a:spcBef>
            </a:pPr>
            <a:r>
              <a:rPr lang="en-US" sz="4400" b="1"/>
              <a:t>Pre-arrange external expertise (as this is not BAU) </a:t>
            </a:r>
            <a:r>
              <a:rPr lang="en-US" sz="4400" b="1" err="1"/>
              <a:t>eg.</a:t>
            </a:r>
            <a:r>
              <a:rPr lang="en-US" sz="4400" b="1"/>
              <a:t>:</a:t>
            </a:r>
          </a:p>
          <a:p>
            <a:pPr lvl="1">
              <a:lnSpc>
                <a:spcPct val="100000"/>
              </a:lnSpc>
              <a:spcBef>
                <a:spcPts val="500"/>
              </a:spcBef>
            </a:pPr>
            <a:r>
              <a:rPr lang="en-US" sz="4000"/>
              <a:t>Legal.</a:t>
            </a:r>
          </a:p>
          <a:p>
            <a:pPr lvl="1">
              <a:lnSpc>
                <a:spcPct val="100000"/>
              </a:lnSpc>
              <a:spcBef>
                <a:spcPts val="500"/>
              </a:spcBef>
            </a:pPr>
            <a:r>
              <a:rPr lang="en-US" sz="4000"/>
              <a:t>Data recovery and forensics.</a:t>
            </a:r>
          </a:p>
          <a:p>
            <a:pPr marL="0" indent="0">
              <a:lnSpc>
                <a:spcPct val="100000"/>
              </a:lnSpc>
              <a:spcBef>
                <a:spcPts val="500"/>
              </a:spcBef>
              <a:buNone/>
            </a:pPr>
            <a:endParaRPr lang="en-US" sz="3600"/>
          </a:p>
          <a:p>
            <a:pPr marL="0" indent="0">
              <a:lnSpc>
                <a:spcPct val="100000"/>
              </a:lnSpc>
              <a:spcBef>
                <a:spcPts val="500"/>
              </a:spcBef>
              <a:buNone/>
            </a:pPr>
            <a:r>
              <a:rPr lang="en-US" sz="3600"/>
              <a:t>https://iapp.org/news/a/ai-incident-response-plans-not-just-for-security-anymore/</a:t>
            </a:r>
          </a:p>
          <a:p>
            <a:pPr>
              <a:lnSpc>
                <a:spcPct val="100000"/>
              </a:lnSpc>
              <a:spcBef>
                <a:spcPts val="500"/>
              </a:spcBef>
            </a:pPr>
            <a:endParaRPr lang="en-GB" sz="3600"/>
          </a:p>
          <a:p>
            <a:pPr marL="0" indent="0">
              <a:lnSpc>
                <a:spcPct val="100000"/>
              </a:lnSpc>
              <a:spcBef>
                <a:spcPts val="500"/>
              </a:spcBef>
              <a:buFontTx/>
              <a:buNone/>
            </a:pPr>
            <a:endParaRPr lang="en-GB" sz="3600"/>
          </a:p>
        </p:txBody>
      </p:sp>
    </p:spTree>
    <p:extLst>
      <p:ext uri="{BB962C8B-B14F-4D97-AF65-F5344CB8AC3E}">
        <p14:creationId xmlns:p14="http://schemas.microsoft.com/office/powerpoint/2010/main" val="336193327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EB882-FB16-EFC4-3672-F5A44897C57B}"/>
              </a:ext>
            </a:extLst>
          </p:cNvPr>
          <p:cNvSpPr>
            <a:spLocks noGrp="1"/>
          </p:cNvSpPr>
          <p:nvPr>
            <p:ph type="sldNum" sz="quarter" idx="2"/>
          </p:nvPr>
        </p:nvSpPr>
        <p:spPr/>
        <p:txBody>
          <a:bodyPr/>
          <a:lstStyle/>
          <a:p>
            <a:fld id="{86CB4B4D-7CA3-9044-876B-883B54F8677D}" type="slidenum">
              <a:rPr lang="en-BE" smtClean="0"/>
              <a:t>42</a:t>
            </a:fld>
            <a:endParaRPr lang="en-BE"/>
          </a:p>
        </p:txBody>
      </p:sp>
      <p:sp>
        <p:nvSpPr>
          <p:cNvPr id="3" name="Text Placeholder 2">
            <a:extLst>
              <a:ext uri="{FF2B5EF4-FFF2-40B4-BE49-F238E27FC236}">
                <a16:creationId xmlns:a16="http://schemas.microsoft.com/office/drawing/2014/main" id="{73E4C0A2-6C22-52A7-824C-3BAA69FC4622}"/>
              </a:ext>
            </a:extLst>
          </p:cNvPr>
          <p:cNvSpPr>
            <a:spLocks noGrp="1"/>
          </p:cNvSpPr>
          <p:nvPr>
            <p:ph type="body" sz="quarter" idx="11"/>
          </p:nvPr>
        </p:nvSpPr>
        <p:spPr/>
        <p:txBody>
          <a:bodyPr/>
          <a:lstStyle/>
          <a:p>
            <a:r>
              <a:rPr lang="it-IT" sz="6600"/>
              <a:t>Sources of Help?</a:t>
            </a:r>
            <a:endParaRPr lang="en-BE" sz="6600"/>
          </a:p>
        </p:txBody>
      </p:sp>
      <p:pic>
        <p:nvPicPr>
          <p:cNvPr id="5" name="Content Placeholder 5" descr="A screenshot of a web page&#10;&#10;Description automatically generated">
            <a:extLst>
              <a:ext uri="{FF2B5EF4-FFF2-40B4-BE49-F238E27FC236}">
                <a16:creationId xmlns:a16="http://schemas.microsoft.com/office/drawing/2014/main" id="{86096C15-2001-7CD9-82B0-A84318A70042}"/>
              </a:ext>
            </a:extLst>
          </p:cNvPr>
          <p:cNvPicPr>
            <a:picLocks noChangeAspect="1"/>
          </p:cNvPicPr>
          <p:nvPr/>
        </p:nvPicPr>
        <p:blipFill>
          <a:blip r:embed="rId2"/>
          <a:stretch>
            <a:fillRect/>
          </a:stretch>
        </p:blipFill>
        <p:spPr>
          <a:xfrm>
            <a:off x="1545950" y="2564075"/>
            <a:ext cx="9854738" cy="8016839"/>
          </a:xfrm>
          <a:prstGeom prst="rect">
            <a:avLst/>
          </a:prstGeom>
        </p:spPr>
      </p:pic>
      <p:pic>
        <p:nvPicPr>
          <p:cNvPr id="6" name="Picture 2">
            <a:extLst>
              <a:ext uri="{FF2B5EF4-FFF2-40B4-BE49-F238E27FC236}">
                <a16:creationId xmlns:a16="http://schemas.microsoft.com/office/drawing/2014/main" id="{9CF7FFD4-AD53-0F90-3A65-8DC8444C3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1183" y="2721527"/>
            <a:ext cx="11779790" cy="78593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4EBEDD-721B-3DBB-3105-21FB292D2826}"/>
              </a:ext>
            </a:extLst>
          </p:cNvPr>
          <p:cNvSpPr txBox="1"/>
          <p:nvPr/>
        </p:nvSpPr>
        <p:spPr>
          <a:xfrm>
            <a:off x="3343894" y="10953510"/>
            <a:ext cx="5025390" cy="584775"/>
          </a:xfrm>
          <a:prstGeom prst="rect">
            <a:avLst/>
          </a:prstGeom>
          <a:noFill/>
        </p:spPr>
        <p:txBody>
          <a:bodyPr wrap="square" rtlCol="0">
            <a:spAutoFit/>
          </a:bodyPr>
          <a:lstStyle/>
          <a:p>
            <a:r>
              <a:rPr lang="en-GB" sz="1600">
                <a:hlinkClick r:id="rId4"/>
              </a:rPr>
              <a:t>https://aoninsights.com.au/surviving-ransomware-attack-newcastle-grammar-case-study/</a:t>
            </a:r>
            <a:endParaRPr lang="en-GB" sz="1600"/>
          </a:p>
        </p:txBody>
      </p:sp>
      <p:sp>
        <p:nvSpPr>
          <p:cNvPr id="8" name="TextBox 7">
            <a:extLst>
              <a:ext uri="{FF2B5EF4-FFF2-40B4-BE49-F238E27FC236}">
                <a16:creationId xmlns:a16="http://schemas.microsoft.com/office/drawing/2014/main" id="{B42391C1-9AF7-5798-61CC-730C55A735B8}"/>
              </a:ext>
            </a:extLst>
          </p:cNvPr>
          <p:cNvSpPr txBox="1"/>
          <p:nvPr/>
        </p:nvSpPr>
        <p:spPr>
          <a:xfrm>
            <a:off x="14873956" y="10953510"/>
            <a:ext cx="5714244" cy="830997"/>
          </a:xfrm>
          <a:prstGeom prst="rect">
            <a:avLst/>
          </a:prstGeom>
          <a:noFill/>
        </p:spPr>
        <p:txBody>
          <a:bodyPr wrap="square" rtlCol="0">
            <a:spAutoFit/>
          </a:bodyPr>
          <a:lstStyle/>
          <a:p>
            <a:r>
              <a:rPr lang="en-GB" sz="1600">
                <a:hlinkClick r:id="rId5"/>
              </a:rPr>
              <a:t>https://www.enisa.europa.eu/news/enisa-news/enisa-ai-threat-landscape-report-unveils-major-cybersecurity-challenges</a:t>
            </a:r>
            <a:endParaRPr lang="en-GB" sz="1600"/>
          </a:p>
          <a:p>
            <a:endParaRPr lang="en-GB" sz="1600"/>
          </a:p>
        </p:txBody>
      </p:sp>
    </p:spTree>
    <p:extLst>
      <p:ext uri="{BB962C8B-B14F-4D97-AF65-F5344CB8AC3E}">
        <p14:creationId xmlns:p14="http://schemas.microsoft.com/office/powerpoint/2010/main" val="281597324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0CF66D-E02A-DE12-AA5F-74A772E0B074}"/>
              </a:ext>
            </a:extLst>
          </p:cNvPr>
          <p:cNvSpPr>
            <a:spLocks noGrp="1"/>
          </p:cNvSpPr>
          <p:nvPr>
            <p:ph type="sldNum" sz="quarter" idx="2"/>
          </p:nvPr>
        </p:nvSpPr>
        <p:spPr/>
        <p:txBody>
          <a:bodyPr/>
          <a:lstStyle/>
          <a:p>
            <a:fld id="{86CB4B4D-7CA3-9044-876B-883B54F8677D}" type="slidenum">
              <a:rPr lang="en-BE" smtClean="0"/>
              <a:t>43</a:t>
            </a:fld>
            <a:endParaRPr lang="en-BE"/>
          </a:p>
        </p:txBody>
      </p:sp>
      <p:sp>
        <p:nvSpPr>
          <p:cNvPr id="3" name="Text Placeholder 2">
            <a:extLst>
              <a:ext uri="{FF2B5EF4-FFF2-40B4-BE49-F238E27FC236}">
                <a16:creationId xmlns:a16="http://schemas.microsoft.com/office/drawing/2014/main" id="{61EEC8F6-C6BC-B60E-F75D-BC0EF3EBFF3F}"/>
              </a:ext>
            </a:extLst>
          </p:cNvPr>
          <p:cNvSpPr>
            <a:spLocks noGrp="1"/>
          </p:cNvSpPr>
          <p:nvPr>
            <p:ph type="body" sz="quarter" idx="11"/>
          </p:nvPr>
        </p:nvSpPr>
        <p:spPr>
          <a:xfrm>
            <a:off x="1558026" y="10578353"/>
            <a:ext cx="21267946" cy="757126"/>
          </a:xfrm>
        </p:spPr>
        <p:txBody>
          <a:bodyPr/>
          <a:lstStyle/>
          <a:p>
            <a:pPr marL="0" indent="0" algn="ctr">
              <a:buNone/>
            </a:pPr>
            <a:r>
              <a:rPr lang="en-US" sz="9600"/>
              <a:t>Any Questions?</a:t>
            </a:r>
            <a:endParaRPr lang="en-BE" sz="9600"/>
          </a:p>
        </p:txBody>
      </p:sp>
      <p:pic>
        <p:nvPicPr>
          <p:cNvPr id="5" name="Picture 4">
            <a:extLst>
              <a:ext uri="{FF2B5EF4-FFF2-40B4-BE49-F238E27FC236}">
                <a16:creationId xmlns:a16="http://schemas.microsoft.com/office/drawing/2014/main" id="{D543AD45-8C20-2B46-B829-5FFA0549C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291" y="841071"/>
            <a:ext cx="15295417" cy="888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3502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2530B3-E5E0-92E5-6914-D5FDB1FF915E}"/>
              </a:ext>
            </a:extLst>
          </p:cNvPr>
          <p:cNvSpPr>
            <a:spLocks noGrp="1"/>
          </p:cNvSpPr>
          <p:nvPr>
            <p:ph type="sldNum" sz="quarter" idx="2"/>
          </p:nvPr>
        </p:nvSpPr>
        <p:spPr/>
        <p:txBody>
          <a:bodyPr/>
          <a:lstStyle/>
          <a:p>
            <a:fld id="{86CB4B4D-7CA3-9044-876B-883B54F8677D}" type="slidenum">
              <a:rPr lang="en-BE" smtClean="0"/>
              <a:t>44</a:t>
            </a:fld>
            <a:endParaRPr lang="en-BE"/>
          </a:p>
        </p:txBody>
      </p:sp>
      <p:sp>
        <p:nvSpPr>
          <p:cNvPr id="9" name="Text Placeholder 2">
            <a:extLst>
              <a:ext uri="{FF2B5EF4-FFF2-40B4-BE49-F238E27FC236}">
                <a16:creationId xmlns:a16="http://schemas.microsoft.com/office/drawing/2014/main" id="{9240DC41-4EDC-BC92-EE78-726768D2849E}"/>
              </a:ext>
            </a:extLst>
          </p:cNvPr>
          <p:cNvSpPr>
            <a:spLocks noGrp="1"/>
          </p:cNvSpPr>
          <p:nvPr>
            <p:ph type="body" sz="quarter" idx="11"/>
          </p:nvPr>
        </p:nvSpPr>
        <p:spPr>
          <a:xfrm>
            <a:off x="833631" y="4367558"/>
            <a:ext cx="13012997" cy="757126"/>
          </a:xfrm>
        </p:spPr>
        <p:txBody>
          <a:bodyPr/>
          <a:lstStyle/>
          <a:p>
            <a:pPr marL="0" indent="0">
              <a:lnSpc>
                <a:spcPct val="100000"/>
              </a:lnSpc>
              <a:spcBef>
                <a:spcPts val="500"/>
              </a:spcBef>
              <a:buNone/>
            </a:pPr>
            <a:r>
              <a:rPr lang="en-US" sz="9600"/>
              <a:t>Further</a:t>
            </a:r>
          </a:p>
          <a:p>
            <a:pPr marL="0" indent="0">
              <a:lnSpc>
                <a:spcPct val="100000"/>
              </a:lnSpc>
              <a:spcBef>
                <a:spcPts val="500"/>
              </a:spcBef>
              <a:buNone/>
            </a:pPr>
            <a:r>
              <a:rPr lang="en-US" sz="9600"/>
              <a:t>Readings</a:t>
            </a:r>
            <a:endParaRPr lang="en-BE" sz="9600"/>
          </a:p>
        </p:txBody>
      </p:sp>
      <p:pic>
        <p:nvPicPr>
          <p:cNvPr id="5" name="Picture 2">
            <a:extLst>
              <a:ext uri="{FF2B5EF4-FFF2-40B4-BE49-F238E27FC236}">
                <a16:creationId xmlns:a16="http://schemas.microsoft.com/office/drawing/2014/main" id="{0B2D159D-4BD9-B54B-B450-D3ED3B57A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847" y="1966461"/>
            <a:ext cx="5366342" cy="8535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paper with black text&#10;&#10;Description automatically generated">
            <a:extLst>
              <a:ext uri="{FF2B5EF4-FFF2-40B4-BE49-F238E27FC236}">
                <a16:creationId xmlns:a16="http://schemas.microsoft.com/office/drawing/2014/main" id="{28573C9C-CECB-94E2-6AE2-7962896B9D80}"/>
              </a:ext>
            </a:extLst>
          </p:cNvPr>
          <p:cNvPicPr>
            <a:picLocks noChangeAspect="1"/>
          </p:cNvPicPr>
          <p:nvPr/>
        </p:nvPicPr>
        <p:blipFill rotWithShape="1">
          <a:blip r:embed="rId3"/>
          <a:srcRect l="3003" r="3398"/>
          <a:stretch/>
        </p:blipFill>
        <p:spPr>
          <a:xfrm>
            <a:off x="12480189" y="1716585"/>
            <a:ext cx="7529573" cy="8450543"/>
          </a:xfrm>
          <a:prstGeom prst="rect">
            <a:avLst/>
          </a:prstGeom>
        </p:spPr>
      </p:pic>
      <p:sp>
        <p:nvSpPr>
          <p:cNvPr id="7" name="TextBox 6">
            <a:extLst>
              <a:ext uri="{FF2B5EF4-FFF2-40B4-BE49-F238E27FC236}">
                <a16:creationId xmlns:a16="http://schemas.microsoft.com/office/drawing/2014/main" id="{17D6E97D-DDAA-C68A-7378-5635ADDB812D}"/>
              </a:ext>
            </a:extLst>
          </p:cNvPr>
          <p:cNvSpPr txBox="1"/>
          <p:nvPr/>
        </p:nvSpPr>
        <p:spPr>
          <a:xfrm>
            <a:off x="7713423" y="11164764"/>
            <a:ext cx="4478577" cy="584775"/>
          </a:xfrm>
          <a:prstGeom prst="rect">
            <a:avLst/>
          </a:prstGeom>
          <a:noFill/>
        </p:spPr>
        <p:txBody>
          <a:bodyPr wrap="square" rtlCol="0">
            <a:spAutoFit/>
          </a:bodyPr>
          <a:lstStyle/>
          <a:p>
            <a:pPr algn="ctr"/>
            <a:r>
              <a:rPr lang="en-GB" sz="1600">
                <a:hlinkClick r:id="rId4"/>
              </a:rPr>
              <a:t>https://www.schneier.com/books/secrets-and-lies/</a:t>
            </a:r>
            <a:endParaRPr lang="en-GB" sz="1600"/>
          </a:p>
          <a:p>
            <a:pPr algn="ctr"/>
            <a:r>
              <a:rPr lang="en-GB" sz="1600"/>
              <a:t>(For Managers)</a:t>
            </a:r>
          </a:p>
        </p:txBody>
      </p:sp>
      <p:sp>
        <p:nvSpPr>
          <p:cNvPr id="8" name="TextBox 7">
            <a:extLst>
              <a:ext uri="{FF2B5EF4-FFF2-40B4-BE49-F238E27FC236}">
                <a16:creationId xmlns:a16="http://schemas.microsoft.com/office/drawing/2014/main" id="{5288489A-5438-FBF8-88D4-66CEE3053603}"/>
              </a:ext>
            </a:extLst>
          </p:cNvPr>
          <p:cNvSpPr txBox="1"/>
          <p:nvPr/>
        </p:nvSpPr>
        <p:spPr>
          <a:xfrm>
            <a:off x="14964887" y="10961777"/>
            <a:ext cx="4155795" cy="584775"/>
          </a:xfrm>
          <a:prstGeom prst="rect">
            <a:avLst/>
          </a:prstGeom>
          <a:noFill/>
        </p:spPr>
        <p:txBody>
          <a:bodyPr wrap="square" rtlCol="0">
            <a:spAutoFit/>
          </a:bodyPr>
          <a:lstStyle/>
          <a:p>
            <a:pPr algn="ctr"/>
            <a:r>
              <a:rPr lang="en-GB" sz="1600">
                <a:hlinkClick r:id="rId5"/>
              </a:rPr>
              <a:t>https://csrc.nist.gov/pubs/ai/100/2/e2023/final</a:t>
            </a:r>
            <a:endParaRPr lang="en-GB" sz="1600"/>
          </a:p>
          <a:p>
            <a:pPr algn="ctr"/>
            <a:r>
              <a:rPr lang="en-GB" sz="1600"/>
              <a:t>(For IT/Cybersecurity Teams)</a:t>
            </a:r>
          </a:p>
        </p:txBody>
      </p:sp>
    </p:spTree>
    <p:extLst>
      <p:ext uri="{BB962C8B-B14F-4D97-AF65-F5344CB8AC3E}">
        <p14:creationId xmlns:p14="http://schemas.microsoft.com/office/powerpoint/2010/main" val="120418376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AF769-E1BC-F4BA-29BF-2D6F1A6399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2F79DB5-52DB-30B0-6BBF-2F64A02AAF0E}"/>
              </a:ext>
            </a:extLst>
          </p:cNvPr>
          <p:cNvSpPr>
            <a:spLocks noGrp="1"/>
          </p:cNvSpPr>
          <p:nvPr>
            <p:ph type="title"/>
          </p:nvPr>
        </p:nvSpPr>
        <p:spPr/>
        <p:txBody>
          <a:bodyPr/>
          <a:lstStyle/>
          <a:p>
            <a:r>
              <a:rPr lang="en-US" sz="6600"/>
              <a:t>Unlocking AI: Strategic Leadership in the Era of Artificial Intelligence</a:t>
            </a:r>
            <a:br>
              <a:rPr lang="en-US" sz="9700"/>
            </a:br>
            <a:r>
              <a:rPr lang="en-US"/>
              <a:t>Developing a Successful AI Strategy</a:t>
            </a:r>
            <a:br>
              <a:rPr lang="en-US"/>
            </a:br>
            <a:endParaRPr lang="en-GB" sz="9700"/>
          </a:p>
        </p:txBody>
      </p:sp>
      <p:sp>
        <p:nvSpPr>
          <p:cNvPr id="7" name="Text Placeholder 6">
            <a:extLst>
              <a:ext uri="{FF2B5EF4-FFF2-40B4-BE49-F238E27FC236}">
                <a16:creationId xmlns:a16="http://schemas.microsoft.com/office/drawing/2014/main" id="{6A61861F-DEFC-3C25-2904-AC7E58CB5EFF}"/>
              </a:ext>
            </a:extLst>
          </p:cNvPr>
          <p:cNvSpPr>
            <a:spLocks noGrp="1"/>
          </p:cNvSpPr>
          <p:nvPr>
            <p:ph type="body" sz="quarter" idx="1"/>
          </p:nvPr>
        </p:nvSpPr>
        <p:spPr>
          <a:xfrm>
            <a:off x="1211662" y="8219068"/>
            <a:ext cx="21971001" cy="2519736"/>
          </a:xfrm>
        </p:spPr>
        <p:txBody>
          <a:bodyPr numCol="1"/>
          <a:lstStyle/>
          <a:p>
            <a:r>
              <a:rPr lang="en-GB" sz="3200" b="1" err="1"/>
              <a:t>Dr.</a:t>
            </a:r>
            <a:r>
              <a:rPr lang="en-GB" sz="3200" b="1"/>
              <a:t> Xander </a:t>
            </a:r>
            <a:r>
              <a:rPr lang="en-GB" sz="3200" b="1" err="1"/>
              <a:t>Lub</a:t>
            </a:r>
            <a:endParaRPr lang="en-GB" sz="3200" b="1"/>
          </a:p>
          <a:p>
            <a:r>
              <a:rPr lang="en-US" sz="2400"/>
              <a:t>HU University of Applied Sciences, Utrecht, NL</a:t>
            </a:r>
          </a:p>
          <a:p>
            <a:endParaRPr lang="en-US" sz="2400"/>
          </a:p>
          <a:p>
            <a:r>
              <a:rPr lang="en-US" sz="2400"/>
              <a:t>Research Fellow</a:t>
            </a:r>
          </a:p>
          <a:p>
            <a:r>
              <a:rPr lang="en-US" sz="2400" err="1"/>
              <a:t>Nyenrode</a:t>
            </a:r>
            <a:r>
              <a:rPr lang="en-US" sz="2400"/>
              <a:t> Business University</a:t>
            </a:r>
          </a:p>
          <a:p>
            <a:endParaRPr lang="en-GB" sz="2400"/>
          </a:p>
          <a:p>
            <a:endParaRPr lang="en-GB" sz="2400"/>
          </a:p>
        </p:txBody>
      </p:sp>
    </p:spTree>
    <p:extLst>
      <p:ext uri="{BB962C8B-B14F-4D97-AF65-F5344CB8AC3E}">
        <p14:creationId xmlns:p14="http://schemas.microsoft.com/office/powerpoint/2010/main" val="327597454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714B53-D399-1A0D-2083-687AF1E8A241}"/>
              </a:ext>
            </a:extLst>
          </p:cNvPr>
          <p:cNvSpPr>
            <a:spLocks noGrp="1"/>
          </p:cNvSpPr>
          <p:nvPr>
            <p:ph type="sldNum" sz="quarter" idx="2"/>
          </p:nvPr>
        </p:nvSpPr>
        <p:spPr/>
        <p:txBody>
          <a:bodyPr/>
          <a:lstStyle/>
          <a:p>
            <a:fld id="{86CB4B4D-7CA3-9044-876B-883B54F8677D}" type="slidenum">
              <a:rPr lang="en-BE" smtClean="0"/>
              <a:t>46</a:t>
            </a:fld>
            <a:endParaRPr lang="en-BE"/>
          </a:p>
        </p:txBody>
      </p:sp>
      <p:sp>
        <p:nvSpPr>
          <p:cNvPr id="3" name="Text Placeholder 2">
            <a:extLst>
              <a:ext uri="{FF2B5EF4-FFF2-40B4-BE49-F238E27FC236}">
                <a16:creationId xmlns:a16="http://schemas.microsoft.com/office/drawing/2014/main" id="{DEC6F064-D9CF-AA0A-1F95-6303B8E5636D}"/>
              </a:ext>
            </a:extLst>
          </p:cNvPr>
          <p:cNvSpPr>
            <a:spLocks noGrp="1"/>
          </p:cNvSpPr>
          <p:nvPr>
            <p:ph type="body" sz="quarter" idx="11"/>
          </p:nvPr>
        </p:nvSpPr>
        <p:spPr>
          <a:xfrm>
            <a:off x="1235499" y="3393969"/>
            <a:ext cx="21267946" cy="1823197"/>
          </a:xfrm>
        </p:spPr>
        <p:txBody>
          <a:bodyPr/>
          <a:lstStyle/>
          <a:p>
            <a:r>
              <a:rPr lang="en-US" sz="6600"/>
              <a:t>Agenda</a:t>
            </a:r>
            <a:endParaRPr lang="en-BE" sz="6600"/>
          </a:p>
        </p:txBody>
      </p:sp>
      <p:sp>
        <p:nvSpPr>
          <p:cNvPr id="4" name="Text Placeholder 3">
            <a:extLst>
              <a:ext uri="{FF2B5EF4-FFF2-40B4-BE49-F238E27FC236}">
                <a16:creationId xmlns:a16="http://schemas.microsoft.com/office/drawing/2014/main" id="{9E3F58D3-E425-7002-5001-4AC4E468510E}"/>
              </a:ext>
            </a:extLst>
          </p:cNvPr>
          <p:cNvSpPr>
            <a:spLocks noGrp="1"/>
          </p:cNvSpPr>
          <p:nvPr>
            <p:ph type="body" sz="quarter" idx="12"/>
          </p:nvPr>
        </p:nvSpPr>
        <p:spPr>
          <a:xfrm>
            <a:off x="2517500" y="4932362"/>
            <a:ext cx="15846699" cy="8936038"/>
          </a:xfrm>
        </p:spPr>
        <p:txBody>
          <a:bodyPr/>
          <a:lstStyle/>
          <a:p>
            <a:pPr marL="914400" indent="-914400">
              <a:spcBef>
                <a:spcPts val="500"/>
              </a:spcBef>
              <a:buFont typeface="+mj-lt"/>
              <a:buAutoNum type="arabicPeriod"/>
            </a:pPr>
            <a:r>
              <a:rPr lang="it-IT" sz="4000"/>
              <a:t>Intro </a:t>
            </a:r>
            <a:r>
              <a:rPr lang="it-IT" sz="4000" err="1"/>
              <a:t>digital</a:t>
            </a:r>
            <a:r>
              <a:rPr lang="it-IT" sz="4000"/>
              <a:t> transformation</a:t>
            </a:r>
          </a:p>
          <a:p>
            <a:pPr marL="914400" indent="-914400">
              <a:spcBef>
                <a:spcPts val="500"/>
              </a:spcBef>
              <a:buFont typeface="+mj-lt"/>
              <a:buAutoNum type="arabicPeriod"/>
            </a:pPr>
            <a:r>
              <a:rPr lang="it-IT" sz="4000"/>
              <a:t>Consequences of digital transformation</a:t>
            </a:r>
          </a:p>
          <a:p>
            <a:pPr marL="914400" indent="-914400">
              <a:spcBef>
                <a:spcPts val="500"/>
              </a:spcBef>
              <a:buFont typeface="+mj-lt"/>
              <a:buAutoNum type="arabicPeriod"/>
            </a:pPr>
            <a:r>
              <a:rPr lang="it-IT" sz="4000"/>
              <a:t>Digital </a:t>
            </a:r>
            <a:r>
              <a:rPr lang="it-IT" sz="4000" err="1"/>
              <a:t>transformation</a:t>
            </a:r>
            <a:r>
              <a:rPr lang="it-IT" sz="4000"/>
              <a:t> in organizations</a:t>
            </a:r>
          </a:p>
          <a:p>
            <a:pPr marL="914400" indent="-914400">
              <a:spcBef>
                <a:spcPts val="500"/>
              </a:spcBef>
              <a:buFont typeface="+mj-lt"/>
              <a:buAutoNum type="arabicPeriod"/>
            </a:pPr>
            <a:r>
              <a:rPr lang="it-IT" sz="4000"/>
              <a:t>Digital transformation and people</a:t>
            </a:r>
          </a:p>
          <a:p>
            <a:pPr marL="914400" indent="-914400">
              <a:spcBef>
                <a:spcPts val="500"/>
              </a:spcBef>
              <a:buFont typeface="+mj-lt"/>
              <a:buAutoNum type="arabicPeriod"/>
            </a:pPr>
            <a:r>
              <a:rPr lang="it-IT" sz="4000"/>
              <a:t>Digital </a:t>
            </a:r>
            <a:r>
              <a:rPr lang="it-IT" sz="4000" err="1"/>
              <a:t>transformation</a:t>
            </a:r>
            <a:r>
              <a:rPr lang="it-IT" sz="4000"/>
              <a:t> and HRM</a:t>
            </a:r>
          </a:p>
          <a:p>
            <a:pPr marL="0" indent="0">
              <a:buNone/>
            </a:pPr>
            <a:endParaRPr lang="en-BE"/>
          </a:p>
        </p:txBody>
      </p:sp>
      <p:grpSp>
        <p:nvGrpSpPr>
          <p:cNvPr id="8" name="Group 7">
            <a:extLst>
              <a:ext uri="{FF2B5EF4-FFF2-40B4-BE49-F238E27FC236}">
                <a16:creationId xmlns:a16="http://schemas.microsoft.com/office/drawing/2014/main" id="{96CF56DE-9ED3-BFED-7A6E-195BED586B92}"/>
              </a:ext>
            </a:extLst>
          </p:cNvPr>
          <p:cNvGrpSpPr/>
          <p:nvPr/>
        </p:nvGrpSpPr>
        <p:grpSpPr>
          <a:xfrm>
            <a:off x="12782550" y="1733550"/>
            <a:ext cx="9727851" cy="8705850"/>
            <a:chOff x="6096000" y="908720"/>
            <a:chExt cx="5549247" cy="5256288"/>
          </a:xfrm>
        </p:grpSpPr>
        <p:pic>
          <p:nvPicPr>
            <p:cNvPr id="5" name="Tijdelijke aanduiding voor inhoud 40">
              <a:extLst>
                <a:ext uri="{FF2B5EF4-FFF2-40B4-BE49-F238E27FC236}">
                  <a16:creationId xmlns:a16="http://schemas.microsoft.com/office/drawing/2014/main" id="{7E955730-D64B-D39E-4D26-402A619CB36D}"/>
                </a:ext>
              </a:extLst>
            </p:cNvPr>
            <p:cNvPicPr>
              <a:picLocks noChangeAspect="1"/>
            </p:cNvPicPr>
            <p:nvPr/>
          </p:nvPicPr>
          <p:blipFill rotWithShape="1">
            <a:blip r:embed="rId2"/>
            <a:srcRect l="15217" r="-4338"/>
            <a:stretch/>
          </p:blipFill>
          <p:spPr>
            <a:xfrm>
              <a:off x="6096000" y="3501008"/>
              <a:ext cx="2952024" cy="2664000"/>
            </a:xfrm>
            <a:prstGeom prst="rect">
              <a:avLst/>
            </a:prstGeom>
          </p:spPr>
        </p:pic>
        <p:pic>
          <p:nvPicPr>
            <p:cNvPr id="6" name="Picture Placeholder 27">
              <a:extLst>
                <a:ext uri="{FF2B5EF4-FFF2-40B4-BE49-F238E27FC236}">
                  <a16:creationId xmlns:a16="http://schemas.microsoft.com/office/drawing/2014/main" id="{6012DDD7-59AF-947D-5B9F-7E8A75FCF2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8943" y="3501008"/>
              <a:ext cx="2736304" cy="2664000"/>
            </a:xfrm>
            <a:prstGeom prst="rect">
              <a:avLst/>
            </a:prstGeom>
          </p:spPr>
        </p:pic>
        <p:pic>
          <p:nvPicPr>
            <p:cNvPr id="7" name="Tijdelijke aanduiding voor inhoud 40">
              <a:extLst>
                <a:ext uri="{FF2B5EF4-FFF2-40B4-BE49-F238E27FC236}">
                  <a16:creationId xmlns:a16="http://schemas.microsoft.com/office/drawing/2014/main" id="{15C2A87D-19E1-3C18-A376-8D0C56DD39EF}"/>
                </a:ext>
              </a:extLst>
            </p:cNvPr>
            <p:cNvPicPr>
              <a:picLocks noChangeAspect="1"/>
            </p:cNvPicPr>
            <p:nvPr/>
          </p:nvPicPr>
          <p:blipFill>
            <a:blip r:embed="rId4"/>
            <a:srcRect/>
            <a:stretch/>
          </p:blipFill>
          <p:spPr>
            <a:xfrm>
              <a:off x="6096000" y="908720"/>
              <a:ext cx="5545137" cy="2520280"/>
            </a:xfrm>
            <a:prstGeom prst="rect">
              <a:avLst/>
            </a:prstGeom>
          </p:spPr>
        </p:pic>
      </p:grpSp>
    </p:spTree>
    <p:extLst>
      <p:ext uri="{BB962C8B-B14F-4D97-AF65-F5344CB8AC3E}">
        <p14:creationId xmlns:p14="http://schemas.microsoft.com/office/powerpoint/2010/main" val="369185378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2AA122-AB15-B2F2-B34F-14089EC3561C}"/>
              </a:ext>
            </a:extLst>
          </p:cNvPr>
          <p:cNvSpPr>
            <a:spLocks noGrp="1"/>
          </p:cNvSpPr>
          <p:nvPr>
            <p:ph type="sldNum" sz="quarter" idx="2"/>
          </p:nvPr>
        </p:nvSpPr>
        <p:spPr/>
        <p:txBody>
          <a:bodyPr/>
          <a:lstStyle/>
          <a:p>
            <a:fld id="{86CB4B4D-7CA3-9044-876B-883B54F8677D}" type="slidenum">
              <a:rPr lang="en-BE" smtClean="0"/>
              <a:pPr/>
              <a:t>47</a:t>
            </a:fld>
            <a:endParaRPr lang="en-BE"/>
          </a:p>
        </p:txBody>
      </p:sp>
      <p:sp>
        <p:nvSpPr>
          <p:cNvPr id="3" name="Text Placeholder 2">
            <a:extLst>
              <a:ext uri="{FF2B5EF4-FFF2-40B4-BE49-F238E27FC236}">
                <a16:creationId xmlns:a16="http://schemas.microsoft.com/office/drawing/2014/main" id="{F91F0335-45C5-4DB4-C8B1-ACB57311DCD7}"/>
              </a:ext>
            </a:extLst>
          </p:cNvPr>
          <p:cNvSpPr>
            <a:spLocks noGrp="1"/>
          </p:cNvSpPr>
          <p:nvPr>
            <p:ph type="body" sz="quarter" idx="10"/>
          </p:nvPr>
        </p:nvSpPr>
        <p:spPr/>
        <p:txBody>
          <a:bodyPr>
            <a:normAutofit/>
          </a:bodyPr>
          <a:lstStyle/>
          <a:p>
            <a:r>
              <a:rPr lang="nl-NL" sz="11500"/>
              <a:t>Digital transformation</a:t>
            </a:r>
            <a:endParaRPr lang="en-BE" sz="11500"/>
          </a:p>
        </p:txBody>
      </p:sp>
    </p:spTree>
    <p:extLst>
      <p:ext uri="{BB962C8B-B14F-4D97-AF65-F5344CB8AC3E}">
        <p14:creationId xmlns:p14="http://schemas.microsoft.com/office/powerpoint/2010/main" val="241784901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13D132DB-D461-8E36-F7D5-842E7FF9564B}"/>
              </a:ext>
            </a:extLst>
          </p:cNvPr>
          <p:cNvSpPr>
            <a:spLocks noGrp="1"/>
          </p:cNvSpPr>
          <p:nvPr>
            <p:ph type="sldNum" sz="quarter" idx="2"/>
          </p:nvPr>
        </p:nvSpPr>
        <p:spPr>
          <a:xfrm>
            <a:off x="22206906" y="12715131"/>
            <a:ext cx="606990" cy="374600"/>
          </a:xfrm>
        </p:spPr>
        <p:txBody>
          <a:bodyPr/>
          <a:lstStyle/>
          <a:p>
            <a:pPr>
              <a:spcAft>
                <a:spcPts val="600"/>
              </a:spcAft>
            </a:pPr>
            <a:fld id="{86CB4B4D-7CA3-9044-876B-883B54F8677D}" type="slidenum">
              <a:rPr lang="en-US"/>
              <a:pPr>
                <a:spcAft>
                  <a:spcPts val="600"/>
                </a:spcAft>
              </a:pPr>
              <a:t>48</a:t>
            </a:fld>
            <a:endParaRPr lang="en-US"/>
          </a:p>
        </p:txBody>
      </p:sp>
      <p:sp>
        <p:nvSpPr>
          <p:cNvPr id="9" name="Tijdelijke aanduiding voor inhoud 8">
            <a:extLst>
              <a:ext uri="{FF2B5EF4-FFF2-40B4-BE49-F238E27FC236}">
                <a16:creationId xmlns:a16="http://schemas.microsoft.com/office/drawing/2014/main" id="{28545E86-4C66-6246-A0AE-EE13E073BE6E}"/>
              </a:ext>
            </a:extLst>
          </p:cNvPr>
          <p:cNvSpPr>
            <a:spLocks noGrp="1"/>
          </p:cNvSpPr>
          <p:nvPr>
            <p:ph type="body" sz="quarter" idx="12"/>
          </p:nvPr>
        </p:nvSpPr>
        <p:spPr>
          <a:xfrm>
            <a:off x="2175746" y="3136131"/>
            <a:ext cx="19556099" cy="8727925"/>
          </a:xfrm>
        </p:spPr>
        <p:txBody>
          <a:bodyPr>
            <a:normAutofit fontScale="77500" lnSpcReduction="20000"/>
          </a:bodyPr>
          <a:lstStyle/>
          <a:p>
            <a:pPr marL="0" indent="0" algn="just">
              <a:buNone/>
            </a:pPr>
            <a:r>
              <a:rPr lang="nl-NL" sz="5200"/>
              <a:t>A </a:t>
            </a:r>
            <a:r>
              <a:rPr lang="nl-NL" sz="5200" b="1"/>
              <a:t>fundamental change process</a:t>
            </a:r>
            <a:r>
              <a:rPr lang="nl-NL" sz="5200"/>
              <a:t>, enabled by the </a:t>
            </a:r>
            <a:r>
              <a:rPr lang="nl-NL" sz="5200" b="1"/>
              <a:t>innovative use of digital technologies </a:t>
            </a:r>
            <a:r>
              <a:rPr lang="nl-NL" sz="5200"/>
              <a:t>accompanied by the strategic leverage of </a:t>
            </a:r>
            <a:r>
              <a:rPr lang="nl-NL" sz="5200" b="1"/>
              <a:t>key resources and capabilities</a:t>
            </a:r>
            <a:r>
              <a:rPr lang="nl-NL" sz="5200"/>
              <a:t>, aiming to radically improve an entity and redefine its value proposition for its stakeholders.” </a:t>
            </a:r>
          </a:p>
          <a:p>
            <a:pPr marL="0" indent="0" algn="just">
              <a:buNone/>
            </a:pPr>
            <a:r>
              <a:rPr lang="nl-NL" sz="5200"/>
              <a:t>(Gong &amp; Ribiere, 2021). </a:t>
            </a:r>
          </a:p>
          <a:p>
            <a:pPr marL="0" indent="0" algn="just">
              <a:buNone/>
            </a:pPr>
            <a:r>
              <a:rPr lang="nl-NL" sz="5200"/>
              <a:t>Signified by a broad adoption of digital technology and cultural change with a focus on people and org change more about people and organizational change with a focus on customer centricity, leadership, digital corporate culture and leveraging technologies that empower and enable employees</a:t>
            </a:r>
          </a:p>
          <a:p>
            <a:pPr marL="0" indent="0" algn="just">
              <a:buNone/>
            </a:pPr>
            <a:r>
              <a:rPr lang="nl-NL" sz="5200"/>
              <a:t>This is different from:</a:t>
            </a:r>
          </a:p>
          <a:p>
            <a:pPr algn="just"/>
            <a:r>
              <a:rPr lang="nl-NL" sz="5200"/>
              <a:t>Digitization – a conversion of analog to digital processes with the aim of cost reduction</a:t>
            </a:r>
          </a:p>
          <a:p>
            <a:pPr algn="just"/>
            <a:r>
              <a:rPr lang="nl-NL" sz="5200"/>
              <a:t>Digitalization – Use of digital technologies and data to impact how work gets done, transform how customers and companies engage and interact, and create new (digital) revenue streams.</a:t>
            </a:r>
          </a:p>
          <a:p>
            <a:endParaRPr lang="nl-NL" sz="2600"/>
          </a:p>
          <a:p>
            <a:endParaRPr lang="nl-NL" sz="2600"/>
          </a:p>
        </p:txBody>
      </p:sp>
      <p:sp>
        <p:nvSpPr>
          <p:cNvPr id="8" name="Titel 7">
            <a:extLst>
              <a:ext uri="{FF2B5EF4-FFF2-40B4-BE49-F238E27FC236}">
                <a16:creationId xmlns:a16="http://schemas.microsoft.com/office/drawing/2014/main" id="{E2207EC8-B8E5-2D41-9C15-26AF4B8067C9}"/>
              </a:ext>
            </a:extLst>
          </p:cNvPr>
          <p:cNvSpPr>
            <a:spLocks noGrp="1"/>
          </p:cNvSpPr>
          <p:nvPr>
            <p:ph type="body" sz="quarter" idx="11"/>
          </p:nvPr>
        </p:nvSpPr>
        <p:spPr>
          <a:xfrm>
            <a:off x="1570104" y="1709440"/>
            <a:ext cx="21243792" cy="1912534"/>
          </a:xfrm>
        </p:spPr>
        <p:txBody>
          <a:bodyPr>
            <a:normAutofit/>
          </a:bodyPr>
          <a:lstStyle/>
          <a:p>
            <a:r>
              <a:rPr lang="nl-NL" sz="6600"/>
              <a:t>Digital transformation</a:t>
            </a:r>
          </a:p>
        </p:txBody>
      </p:sp>
    </p:spTree>
    <p:extLst>
      <p:ext uri="{BB962C8B-B14F-4D97-AF65-F5344CB8AC3E}">
        <p14:creationId xmlns:p14="http://schemas.microsoft.com/office/powerpoint/2010/main" val="52693439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D3179D4F-5F43-CF3B-B09D-D0A5B7DDB282}"/>
              </a:ext>
            </a:extLst>
          </p:cNvPr>
          <p:cNvSpPr>
            <a:spLocks noGrp="1"/>
          </p:cNvSpPr>
          <p:nvPr>
            <p:ph type="sldNum" sz="quarter" idx="2"/>
          </p:nvPr>
        </p:nvSpPr>
        <p:spPr>
          <a:xfrm>
            <a:off x="22206906" y="12715131"/>
            <a:ext cx="606990" cy="374600"/>
          </a:xfrm>
        </p:spPr>
        <p:txBody>
          <a:bodyPr/>
          <a:lstStyle/>
          <a:p>
            <a:pPr>
              <a:spcAft>
                <a:spcPts val="600"/>
              </a:spcAft>
            </a:pPr>
            <a:fld id="{86CB4B4D-7CA3-9044-876B-883B54F8677D}" type="slidenum">
              <a:rPr lang="en-US"/>
              <a:pPr>
                <a:spcAft>
                  <a:spcPts val="600"/>
                </a:spcAft>
              </a:pPr>
              <a:t>49</a:t>
            </a:fld>
            <a:endParaRPr lang="en-US"/>
          </a:p>
        </p:txBody>
      </p:sp>
      <p:pic>
        <p:nvPicPr>
          <p:cNvPr id="7" name="Tijdelijke aanduiding voor inhoud 4">
            <a:extLst>
              <a:ext uri="{FF2B5EF4-FFF2-40B4-BE49-F238E27FC236}">
                <a16:creationId xmlns:a16="http://schemas.microsoft.com/office/drawing/2014/main" id="{81BC5552-F78F-774A-9DD5-61564BECEDFC}"/>
              </a:ext>
            </a:extLst>
          </p:cNvPr>
          <p:cNvPicPr>
            <a:picLocks noChangeAspect="1"/>
          </p:cNvPicPr>
          <p:nvPr/>
        </p:nvPicPr>
        <p:blipFill>
          <a:blip r:embed="rId2"/>
          <a:stretch>
            <a:fillRect/>
          </a:stretch>
        </p:blipFill>
        <p:spPr>
          <a:xfrm>
            <a:off x="2150871" y="2950568"/>
            <a:ext cx="19485810" cy="8817328"/>
          </a:xfrm>
          <a:prstGeom prst="rect">
            <a:avLst/>
          </a:prstGeom>
          <a:noFill/>
        </p:spPr>
      </p:pic>
      <p:sp>
        <p:nvSpPr>
          <p:cNvPr id="3" name="Titel 2">
            <a:extLst>
              <a:ext uri="{FF2B5EF4-FFF2-40B4-BE49-F238E27FC236}">
                <a16:creationId xmlns:a16="http://schemas.microsoft.com/office/drawing/2014/main" id="{B373856C-4B90-094A-B1D2-7C67B888DFD6}"/>
              </a:ext>
            </a:extLst>
          </p:cNvPr>
          <p:cNvSpPr>
            <a:spLocks noGrp="1"/>
          </p:cNvSpPr>
          <p:nvPr>
            <p:ph type="body" sz="quarter" idx="11"/>
          </p:nvPr>
        </p:nvSpPr>
        <p:spPr>
          <a:xfrm>
            <a:off x="1545949" y="1434353"/>
            <a:ext cx="16531986" cy="1815474"/>
          </a:xfrm>
        </p:spPr>
        <p:txBody>
          <a:bodyPr>
            <a:normAutofit/>
          </a:bodyPr>
          <a:lstStyle/>
          <a:p>
            <a:r>
              <a:rPr lang="nl-NL" sz="6600"/>
              <a:t>History of Transformation Drivers</a:t>
            </a:r>
          </a:p>
        </p:txBody>
      </p:sp>
    </p:spTree>
    <p:extLst>
      <p:ext uri="{BB962C8B-B14F-4D97-AF65-F5344CB8AC3E}">
        <p14:creationId xmlns:p14="http://schemas.microsoft.com/office/powerpoint/2010/main" val="12599381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FE5941-65AC-CEAC-7370-9E7F1BFE5E38}"/>
              </a:ext>
            </a:extLst>
          </p:cNvPr>
          <p:cNvSpPr>
            <a:spLocks noGrp="1"/>
          </p:cNvSpPr>
          <p:nvPr>
            <p:ph type="sldNum" sz="quarter" idx="2"/>
          </p:nvPr>
        </p:nvSpPr>
        <p:spPr/>
        <p:txBody>
          <a:bodyPr/>
          <a:lstStyle/>
          <a:p>
            <a:fld id="{86CB4B4D-7CA3-9044-876B-883B54F8677D}" type="slidenum">
              <a:rPr lang="en-BE" smtClean="0"/>
              <a:t>5</a:t>
            </a:fld>
            <a:endParaRPr lang="en-BE"/>
          </a:p>
        </p:txBody>
      </p:sp>
      <p:sp>
        <p:nvSpPr>
          <p:cNvPr id="4" name="Text Placeholder 3">
            <a:extLst>
              <a:ext uri="{FF2B5EF4-FFF2-40B4-BE49-F238E27FC236}">
                <a16:creationId xmlns:a16="http://schemas.microsoft.com/office/drawing/2014/main" id="{A7AD5F6B-E175-7A82-7EFA-F7CFFC3D45F3}"/>
              </a:ext>
            </a:extLst>
          </p:cNvPr>
          <p:cNvSpPr>
            <a:spLocks noGrp="1"/>
          </p:cNvSpPr>
          <p:nvPr>
            <p:ph type="body" sz="quarter" idx="11"/>
          </p:nvPr>
        </p:nvSpPr>
        <p:spPr>
          <a:xfrm>
            <a:off x="1570104" y="5912757"/>
            <a:ext cx="21267946" cy="6802374"/>
          </a:xfrm>
        </p:spPr>
        <p:txBody>
          <a:bodyPr/>
          <a:lstStyle/>
          <a:p>
            <a:pPr marL="0" indent="0" algn="ctr">
              <a:buNone/>
            </a:pPr>
            <a:r>
              <a:rPr lang="en-US" sz="7200" b="1"/>
              <a:t>If your company’s system is still not integrated with AI, there's a chance you might lag behind your competitors. </a:t>
            </a:r>
            <a:br>
              <a:rPr lang="en-US" sz="7200" b="1"/>
            </a:br>
            <a:br>
              <a:rPr lang="en-US" sz="7200" b="1"/>
            </a:br>
            <a:r>
              <a:rPr lang="en-US" sz="7200" b="1"/>
              <a:t>The AI market is expected to reach the $500 billion milestone by 2024.</a:t>
            </a:r>
            <a:endParaRPr lang="en-GB" sz="7200" b="1"/>
          </a:p>
        </p:txBody>
      </p:sp>
      <p:sp>
        <p:nvSpPr>
          <p:cNvPr id="6" name="TextBox 5">
            <a:extLst>
              <a:ext uri="{FF2B5EF4-FFF2-40B4-BE49-F238E27FC236}">
                <a16:creationId xmlns:a16="http://schemas.microsoft.com/office/drawing/2014/main" id="{3C98BE7F-30EA-0AC5-8FDE-19E82A5FDCEB}"/>
              </a:ext>
            </a:extLst>
          </p:cNvPr>
          <p:cNvSpPr txBox="1"/>
          <p:nvPr/>
        </p:nvSpPr>
        <p:spPr>
          <a:xfrm>
            <a:off x="7060442" y="12253466"/>
            <a:ext cx="10758791" cy="461665"/>
          </a:xfrm>
          <a:prstGeom prst="rect">
            <a:avLst/>
          </a:prstGeom>
          <a:noFill/>
        </p:spPr>
        <p:txBody>
          <a:bodyPr wrap="square">
            <a:spAutoFit/>
          </a:bodyPr>
          <a:lstStyle/>
          <a:p>
            <a:r>
              <a:rPr lang="fi-FI" sz="1200" b="1">
                <a:solidFill>
                  <a:schemeClr val="tx1"/>
                </a:solidFill>
                <a:cs typeface="Open Sans Bold" panose="020B0604020202020204" charset="0"/>
              </a:rPr>
              <a:t>Forbes (2022). https://www.forbes.com/sites/forbesbusinesscouncil/2022/11/21/the-top-five-ways-ai-is-transforming-business/</a:t>
            </a:r>
          </a:p>
          <a:p>
            <a:endParaRPr lang="fi-FI" sz="1200" b="1">
              <a:latin typeface="Open Sans Bold" panose="020B0604020202020204" charset="0"/>
              <a:cs typeface="Open Sans Bold" panose="020B0604020202020204" charset="0"/>
            </a:endParaRPr>
          </a:p>
        </p:txBody>
      </p:sp>
      <p:pic>
        <p:nvPicPr>
          <p:cNvPr id="9" name="Picture 8">
            <a:extLst>
              <a:ext uri="{FF2B5EF4-FFF2-40B4-BE49-F238E27FC236}">
                <a16:creationId xmlns:a16="http://schemas.microsoft.com/office/drawing/2014/main" id="{341CA5D0-F694-0058-BF7B-C67134E16599}"/>
              </a:ext>
            </a:extLst>
          </p:cNvPr>
          <p:cNvPicPr>
            <a:picLocks noChangeAspect="1"/>
          </p:cNvPicPr>
          <p:nvPr/>
        </p:nvPicPr>
        <p:blipFill>
          <a:blip r:embed="rId2"/>
          <a:stretch>
            <a:fillRect/>
          </a:stretch>
        </p:blipFill>
        <p:spPr>
          <a:xfrm>
            <a:off x="8453784" y="1000869"/>
            <a:ext cx="7476432" cy="4675402"/>
          </a:xfrm>
          <a:prstGeom prst="rect">
            <a:avLst/>
          </a:prstGeom>
        </p:spPr>
      </p:pic>
      <p:sp>
        <p:nvSpPr>
          <p:cNvPr id="10" name="TextBox 9">
            <a:extLst>
              <a:ext uri="{FF2B5EF4-FFF2-40B4-BE49-F238E27FC236}">
                <a16:creationId xmlns:a16="http://schemas.microsoft.com/office/drawing/2014/main" id="{193ED970-11EF-F6A7-E335-E4F4AC70312C}"/>
              </a:ext>
            </a:extLst>
          </p:cNvPr>
          <p:cNvSpPr txBox="1"/>
          <p:nvPr/>
        </p:nvSpPr>
        <p:spPr>
          <a:xfrm>
            <a:off x="9273653" y="633578"/>
            <a:ext cx="6553952" cy="261610"/>
          </a:xfrm>
          <a:prstGeom prst="rect">
            <a:avLst/>
          </a:prstGeom>
          <a:noFill/>
        </p:spPr>
        <p:txBody>
          <a:bodyPr wrap="square">
            <a:spAutoFit/>
          </a:bodyPr>
          <a:lstStyle/>
          <a:p>
            <a:pPr algn="r"/>
            <a:r>
              <a:rPr lang="fi-FI" sz="1100" b="1">
                <a:latin typeface="Open Sans Bold" panose="020B0604020202020204" charset="0"/>
              </a:rPr>
              <a:t>Picture: Pixabay @Geralt</a:t>
            </a:r>
          </a:p>
        </p:txBody>
      </p:sp>
      <p:sp>
        <p:nvSpPr>
          <p:cNvPr id="11" name="TextBox 13">
            <a:extLst>
              <a:ext uri="{FF2B5EF4-FFF2-40B4-BE49-F238E27FC236}">
                <a16:creationId xmlns:a16="http://schemas.microsoft.com/office/drawing/2014/main" id="{2794D3B2-E784-A6BD-2C99-EFD752FF6D0D}"/>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25493804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a:extLst>
              <a:ext uri="{FF2B5EF4-FFF2-40B4-BE49-F238E27FC236}">
                <a16:creationId xmlns:a16="http://schemas.microsoft.com/office/drawing/2014/main" id="{9D974FCD-4736-B386-0202-DF114FF6DE49}"/>
              </a:ext>
            </a:extLst>
          </p:cNvPr>
          <p:cNvSpPr>
            <a:spLocks noGrp="1"/>
          </p:cNvSpPr>
          <p:nvPr>
            <p:ph type="sldNum" sz="quarter" idx="2"/>
          </p:nvPr>
        </p:nvSpPr>
        <p:spPr>
          <a:xfrm>
            <a:off x="22206906" y="12715131"/>
            <a:ext cx="606990" cy="374600"/>
          </a:xfrm>
        </p:spPr>
        <p:txBody>
          <a:bodyPr>
            <a:normAutofit/>
          </a:bodyPr>
          <a:lstStyle/>
          <a:p>
            <a:pPr>
              <a:lnSpc>
                <a:spcPct val="90000"/>
              </a:lnSpc>
              <a:spcAft>
                <a:spcPts val="1200"/>
              </a:spcAft>
            </a:pPr>
            <a:fld id="{EC1B0D69-B8A6-8744-9E7E-380CD2AD97F8}" type="slidenum">
              <a:rPr lang="nl-NL" sz="2000" noProof="0" smtClean="0"/>
              <a:pPr>
                <a:lnSpc>
                  <a:spcPct val="90000"/>
                </a:lnSpc>
                <a:spcAft>
                  <a:spcPts val="1200"/>
                </a:spcAft>
              </a:pPr>
              <a:t>50</a:t>
            </a:fld>
            <a:endParaRPr lang="nl-NL" sz="2000" noProof="0"/>
          </a:p>
        </p:txBody>
      </p:sp>
      <p:sp>
        <p:nvSpPr>
          <p:cNvPr id="2" name="Title 1">
            <a:extLst>
              <a:ext uri="{FF2B5EF4-FFF2-40B4-BE49-F238E27FC236}">
                <a16:creationId xmlns:a16="http://schemas.microsoft.com/office/drawing/2014/main" id="{5672E4C2-F000-A2D9-78CA-CF86AC35144F}"/>
              </a:ext>
            </a:extLst>
          </p:cNvPr>
          <p:cNvSpPr>
            <a:spLocks noGrp="1"/>
          </p:cNvSpPr>
          <p:nvPr>
            <p:ph type="body" sz="quarter" idx="11"/>
          </p:nvPr>
        </p:nvSpPr>
        <p:spPr>
          <a:xfrm>
            <a:off x="1545949" y="1434352"/>
            <a:ext cx="13121025" cy="1480203"/>
          </a:xfrm>
        </p:spPr>
        <p:txBody>
          <a:bodyPr>
            <a:normAutofit/>
          </a:bodyPr>
          <a:lstStyle/>
          <a:p>
            <a:r>
              <a:rPr lang="en-US" sz="6600"/>
              <a:t>Digital Transformation</a:t>
            </a:r>
          </a:p>
        </p:txBody>
      </p:sp>
      <p:sp>
        <p:nvSpPr>
          <p:cNvPr id="3" name="Content Placeholder 2">
            <a:extLst>
              <a:ext uri="{FF2B5EF4-FFF2-40B4-BE49-F238E27FC236}">
                <a16:creationId xmlns:a16="http://schemas.microsoft.com/office/drawing/2014/main" id="{EA112188-8118-1D66-1976-1851ADDF773A}"/>
              </a:ext>
            </a:extLst>
          </p:cNvPr>
          <p:cNvSpPr>
            <a:spLocks noGrp="1"/>
          </p:cNvSpPr>
          <p:nvPr>
            <p:ph type="body" sz="quarter" idx="12"/>
          </p:nvPr>
        </p:nvSpPr>
        <p:spPr>
          <a:xfrm>
            <a:off x="1570104" y="3345609"/>
            <a:ext cx="13121025" cy="8936038"/>
          </a:xfrm>
        </p:spPr>
        <p:txBody>
          <a:bodyPr>
            <a:normAutofit/>
          </a:bodyPr>
          <a:lstStyle/>
          <a:p>
            <a:pPr marL="571500" indent="-571500">
              <a:spcBef>
                <a:spcPts val="1500"/>
              </a:spcBef>
              <a:buFont typeface="Arial" panose="020B0604020202020204" pitchFamily="34" charset="0"/>
              <a:buChar char="•"/>
            </a:pPr>
            <a:r>
              <a:rPr lang="en-US"/>
              <a:t>Industry 4.0</a:t>
            </a:r>
          </a:p>
          <a:p>
            <a:pPr marL="571500" indent="-571500">
              <a:spcBef>
                <a:spcPts val="1500"/>
              </a:spcBef>
              <a:buFont typeface="Arial" panose="020B0604020202020204" pitchFamily="34" charset="0"/>
              <a:buChar char="•"/>
            </a:pPr>
            <a:r>
              <a:rPr lang="en-US"/>
              <a:t>Impact on individuals, organizations, society</a:t>
            </a:r>
          </a:p>
          <a:p>
            <a:pPr marL="571500" indent="-571500">
              <a:spcBef>
                <a:spcPts val="1500"/>
              </a:spcBef>
              <a:buFont typeface="Arial" panose="020B0604020202020204" pitchFamily="34" charset="0"/>
              <a:buChar char="•"/>
            </a:pPr>
            <a:r>
              <a:rPr lang="en-US"/>
              <a:t>Displaced jobs, companies, entire industries</a:t>
            </a:r>
          </a:p>
          <a:p>
            <a:pPr marL="571500" indent="-571500">
              <a:spcBef>
                <a:spcPts val="1500"/>
              </a:spcBef>
              <a:buFont typeface="Arial" panose="020B0604020202020204" pitchFamily="34" charset="0"/>
              <a:buChar char="•"/>
            </a:pPr>
            <a:r>
              <a:rPr lang="en-US"/>
              <a:t>New jobs, more complex skillsets (Frey &amp; Osborne, 2017) </a:t>
            </a:r>
          </a:p>
          <a:p>
            <a:pPr marL="571500" indent="-571500">
              <a:spcBef>
                <a:spcPts val="1500"/>
              </a:spcBef>
              <a:buFont typeface="Arial" panose="020B0604020202020204" pitchFamily="34" charset="0"/>
              <a:buChar char="•"/>
            </a:pPr>
            <a:r>
              <a:rPr lang="en-US"/>
              <a:t>Organizational learning vital to be successful/survive (World Economic Forum 2020, 2023)</a:t>
            </a:r>
          </a:p>
          <a:p>
            <a:endParaRPr lang="en-US"/>
          </a:p>
        </p:txBody>
      </p:sp>
      <p:pic>
        <p:nvPicPr>
          <p:cNvPr id="5" name="Picture 4" descr="A picture containing outdoor object, star, night sky&#10;&#10;Description automatically generated">
            <a:extLst>
              <a:ext uri="{FF2B5EF4-FFF2-40B4-BE49-F238E27FC236}">
                <a16:creationId xmlns:a16="http://schemas.microsoft.com/office/drawing/2014/main" id="{29F034EE-E53E-B5B6-8D28-7102E489A0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828" r="43280" b="1"/>
          <a:stretch/>
        </p:blipFill>
        <p:spPr>
          <a:xfrm>
            <a:off x="15576483" y="1434353"/>
            <a:ext cx="7237413" cy="10087151"/>
          </a:xfrm>
          <a:prstGeom prst="rect">
            <a:avLst/>
          </a:prstGeom>
          <a:noFill/>
        </p:spPr>
      </p:pic>
      <p:sp>
        <p:nvSpPr>
          <p:cNvPr id="10" name="Date Placeholder 4" hidden="1">
            <a:extLst>
              <a:ext uri="{FF2B5EF4-FFF2-40B4-BE49-F238E27FC236}">
                <a16:creationId xmlns:a16="http://schemas.microsoft.com/office/drawing/2014/main" id="{059A5C81-4F03-224B-57E5-614C292056AC}"/>
              </a:ext>
            </a:extLst>
          </p:cNvPr>
          <p:cNvSpPr>
            <a:spLocks noGrp="1"/>
          </p:cNvSpPr>
          <p:nvPr>
            <p:ph type="dt" sz="half" idx="4294967295"/>
          </p:nvPr>
        </p:nvSpPr>
        <p:spPr>
          <a:xfrm>
            <a:off x="958752" y="12712701"/>
            <a:ext cx="5629372" cy="730250"/>
          </a:xfrm>
        </p:spPr>
        <p:txBody>
          <a:bodyPr/>
          <a:lstStyle/>
          <a:p>
            <a:pPr>
              <a:spcAft>
                <a:spcPts val="1200"/>
              </a:spcAft>
            </a:pPr>
            <a:fld id="{64F381F3-31BE-4046-B7D5-C842D99C1877}" type="datetime4">
              <a:rPr lang="nl-NL" smtClean="0"/>
              <a:pPr>
                <a:spcAft>
                  <a:spcPts val="1200"/>
                </a:spcAft>
              </a:pPr>
              <a:t>7 maart 2024</a:t>
            </a:fld>
            <a:endParaRPr lang="en-US"/>
          </a:p>
        </p:txBody>
      </p:sp>
    </p:spTree>
    <p:extLst>
      <p:ext uri="{BB962C8B-B14F-4D97-AF65-F5344CB8AC3E}">
        <p14:creationId xmlns:p14="http://schemas.microsoft.com/office/powerpoint/2010/main" val="278816230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A19FC1-CB37-AC52-CF60-F5A1950D6EBE}"/>
              </a:ext>
            </a:extLst>
          </p:cNvPr>
          <p:cNvSpPr>
            <a:spLocks noGrp="1"/>
          </p:cNvSpPr>
          <p:nvPr>
            <p:ph type="sldNum" sz="quarter" idx="2"/>
          </p:nvPr>
        </p:nvSpPr>
        <p:spPr/>
        <p:txBody>
          <a:bodyPr/>
          <a:lstStyle/>
          <a:p>
            <a:fld id="{86CB4B4D-7CA3-9044-876B-883B54F8677D}" type="slidenum">
              <a:rPr lang="en-BE" smtClean="0"/>
              <a:pPr/>
              <a:t>51</a:t>
            </a:fld>
            <a:endParaRPr lang="en-BE"/>
          </a:p>
        </p:txBody>
      </p:sp>
      <p:sp>
        <p:nvSpPr>
          <p:cNvPr id="3" name="Text Placeholder 2">
            <a:extLst>
              <a:ext uri="{FF2B5EF4-FFF2-40B4-BE49-F238E27FC236}">
                <a16:creationId xmlns:a16="http://schemas.microsoft.com/office/drawing/2014/main" id="{0B246E17-363C-F5AA-AC4E-0136C404EACC}"/>
              </a:ext>
            </a:extLst>
          </p:cNvPr>
          <p:cNvSpPr>
            <a:spLocks noGrp="1"/>
          </p:cNvSpPr>
          <p:nvPr>
            <p:ph type="body" sz="quarter" idx="10"/>
          </p:nvPr>
        </p:nvSpPr>
        <p:spPr/>
        <p:txBody>
          <a:bodyPr>
            <a:normAutofit/>
          </a:bodyPr>
          <a:lstStyle/>
          <a:p>
            <a:r>
              <a:rPr lang="nl-NL" sz="11500"/>
              <a:t>Consequences of Digital Transformation</a:t>
            </a:r>
            <a:endParaRPr lang="en-BE" sz="11500"/>
          </a:p>
        </p:txBody>
      </p:sp>
    </p:spTree>
    <p:extLst>
      <p:ext uri="{BB962C8B-B14F-4D97-AF65-F5344CB8AC3E}">
        <p14:creationId xmlns:p14="http://schemas.microsoft.com/office/powerpoint/2010/main" val="411545198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0">
            <a:extLst>
              <a:ext uri="{FF2B5EF4-FFF2-40B4-BE49-F238E27FC236}">
                <a16:creationId xmlns:a16="http://schemas.microsoft.com/office/drawing/2014/main" id="{CE7181E4-56F8-49AF-BEB2-C64C233826C1}"/>
              </a:ext>
            </a:extLst>
          </p:cNvPr>
          <p:cNvPicPr>
            <a:picLocks noChangeAspect="1"/>
          </p:cNvPicPr>
          <p:nvPr/>
        </p:nvPicPr>
        <p:blipFill rotWithShape="1">
          <a:blip r:embed="rId2"/>
          <a:srcRect t="12905" r="2" b="20504"/>
          <a:stretch/>
        </p:blipFill>
        <p:spPr>
          <a:xfrm>
            <a:off x="13774088" y="-2"/>
            <a:ext cx="9322976" cy="6208416"/>
          </a:xfrm>
          <a:prstGeom prst="rect">
            <a:avLst/>
          </a:prstGeom>
        </p:spPr>
      </p:pic>
      <p:pic>
        <p:nvPicPr>
          <p:cNvPr id="2" name="Tijdelijke aanduiding voor inhoud 4">
            <a:extLst>
              <a:ext uri="{FF2B5EF4-FFF2-40B4-BE49-F238E27FC236}">
                <a16:creationId xmlns:a16="http://schemas.microsoft.com/office/drawing/2014/main" id="{8197F9B4-A7BA-C596-CD57-9F9C0161251B}"/>
              </a:ext>
            </a:extLst>
          </p:cNvPr>
          <p:cNvPicPr>
            <a:picLocks noChangeAspect="1"/>
          </p:cNvPicPr>
          <p:nvPr/>
        </p:nvPicPr>
        <p:blipFill rotWithShape="1">
          <a:blip r:embed="rId3"/>
          <a:srcRect t="11085" r="-1" b="825"/>
          <a:stretch/>
        </p:blipFill>
        <p:spPr>
          <a:xfrm>
            <a:off x="10838529" y="6530163"/>
            <a:ext cx="12258538" cy="7185850"/>
          </a:xfrm>
          <a:prstGeom prst="rect">
            <a:avLst/>
          </a:prstGeom>
        </p:spPr>
      </p:pic>
      <p:pic>
        <p:nvPicPr>
          <p:cNvPr id="3" name="Afbeelding 8">
            <a:extLst>
              <a:ext uri="{FF2B5EF4-FFF2-40B4-BE49-F238E27FC236}">
                <a16:creationId xmlns:a16="http://schemas.microsoft.com/office/drawing/2014/main" id="{8EE5740B-452E-202E-F74A-8CF324515396}"/>
              </a:ext>
            </a:extLst>
          </p:cNvPr>
          <p:cNvPicPr>
            <a:picLocks noChangeAspect="1"/>
          </p:cNvPicPr>
          <p:nvPr/>
        </p:nvPicPr>
        <p:blipFill rotWithShape="1">
          <a:blip r:embed="rId4"/>
          <a:srcRect l="13493" r="2" b="2"/>
          <a:stretch/>
        </p:blipFill>
        <p:spPr>
          <a:xfrm>
            <a:off x="1286935" y="-12"/>
            <a:ext cx="12165422" cy="7840088"/>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4" name="Afbeelding 6">
            <a:extLst>
              <a:ext uri="{FF2B5EF4-FFF2-40B4-BE49-F238E27FC236}">
                <a16:creationId xmlns:a16="http://schemas.microsoft.com/office/drawing/2014/main" id="{B202F139-1356-E82B-8D7A-7D248F245EC3}"/>
              </a:ext>
            </a:extLst>
          </p:cNvPr>
          <p:cNvPicPr>
            <a:picLocks noChangeAspect="1"/>
          </p:cNvPicPr>
          <p:nvPr/>
        </p:nvPicPr>
        <p:blipFill rotWithShape="1">
          <a:blip r:embed="rId5"/>
          <a:srcRect t="17934" r="1" b="6396"/>
          <a:stretch/>
        </p:blipFill>
        <p:spPr>
          <a:xfrm>
            <a:off x="1286937" y="8160129"/>
            <a:ext cx="9228666" cy="4312290"/>
          </a:xfrm>
          <a:prstGeom prst="rect">
            <a:avLst/>
          </a:prstGeom>
        </p:spPr>
      </p:pic>
    </p:spTree>
    <p:extLst>
      <p:ext uri="{BB962C8B-B14F-4D97-AF65-F5344CB8AC3E}">
        <p14:creationId xmlns:p14="http://schemas.microsoft.com/office/powerpoint/2010/main" val="420764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0">
            <a:extLst>
              <a:ext uri="{FF2B5EF4-FFF2-40B4-BE49-F238E27FC236}">
                <a16:creationId xmlns:a16="http://schemas.microsoft.com/office/drawing/2014/main" id="{9DAC29B5-EA5C-671A-8057-4B0FCC2ED889}"/>
              </a:ext>
            </a:extLst>
          </p:cNvPr>
          <p:cNvPicPr>
            <a:picLocks noChangeAspect="1"/>
          </p:cNvPicPr>
          <p:nvPr/>
        </p:nvPicPr>
        <p:blipFill rotWithShape="1">
          <a:blip r:embed="rId2"/>
          <a:srcRect t="1432" r="-3" b="-3"/>
          <a:stretch/>
        </p:blipFill>
        <p:spPr>
          <a:xfrm>
            <a:off x="41" y="20"/>
            <a:ext cx="14430762" cy="593858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 name="Afbeelding 8">
            <a:extLst>
              <a:ext uri="{FF2B5EF4-FFF2-40B4-BE49-F238E27FC236}">
                <a16:creationId xmlns:a16="http://schemas.microsoft.com/office/drawing/2014/main" id="{C375D16D-E11E-B94D-2ED8-C200C86756FE}"/>
              </a:ext>
            </a:extLst>
          </p:cNvPr>
          <p:cNvPicPr>
            <a:picLocks noChangeAspect="1"/>
          </p:cNvPicPr>
          <p:nvPr/>
        </p:nvPicPr>
        <p:blipFill rotWithShape="1">
          <a:blip r:embed="rId3"/>
          <a:srcRect t="8560" r="-3" b="5909"/>
          <a:stretch/>
        </p:blipFill>
        <p:spPr>
          <a:xfrm>
            <a:off x="11244467" y="20"/>
            <a:ext cx="13139538" cy="7501448"/>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Afbeelding 12">
            <a:extLst>
              <a:ext uri="{FF2B5EF4-FFF2-40B4-BE49-F238E27FC236}">
                <a16:creationId xmlns:a16="http://schemas.microsoft.com/office/drawing/2014/main" id="{1B140553-172A-32ED-5BC5-3548094CA0DA}"/>
              </a:ext>
            </a:extLst>
          </p:cNvPr>
          <p:cNvPicPr>
            <a:picLocks noChangeAspect="1"/>
          </p:cNvPicPr>
          <p:nvPr/>
        </p:nvPicPr>
        <p:blipFill rotWithShape="1">
          <a:blip r:embed="rId4"/>
          <a:srcRect t="16751" b="17035"/>
          <a:stretch/>
        </p:blipFill>
        <p:spPr>
          <a:xfrm>
            <a:off x="8364023" y="7775788"/>
            <a:ext cx="16019982" cy="5940212"/>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 name="Afbeelding 14">
            <a:extLst>
              <a:ext uri="{FF2B5EF4-FFF2-40B4-BE49-F238E27FC236}">
                <a16:creationId xmlns:a16="http://schemas.microsoft.com/office/drawing/2014/main" id="{BD4511F0-5548-7394-ED82-AC9FB8ED7D1E}"/>
              </a:ext>
            </a:extLst>
          </p:cNvPr>
          <p:cNvPicPr>
            <a:picLocks noChangeAspect="1"/>
          </p:cNvPicPr>
          <p:nvPr/>
        </p:nvPicPr>
        <p:blipFill rotWithShape="1">
          <a:blip r:embed="rId5"/>
          <a:srcRect t="5217" r="1" b="14229"/>
          <a:stretch/>
        </p:blipFill>
        <p:spPr>
          <a:xfrm>
            <a:off x="3" y="6212928"/>
            <a:ext cx="12419106" cy="750307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064794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57AC6E37-85C7-2574-D37B-2FB91F90E0A7}"/>
              </a:ext>
            </a:extLst>
          </p:cNvPr>
          <p:cNvSpPr>
            <a:spLocks noGrp="1"/>
          </p:cNvSpPr>
          <p:nvPr>
            <p:ph type="sldNum" sz="quarter" idx="2"/>
          </p:nvPr>
        </p:nvSpPr>
        <p:spPr>
          <a:xfrm>
            <a:off x="22206906" y="12715131"/>
            <a:ext cx="606990" cy="374600"/>
          </a:xfrm>
        </p:spPr>
        <p:txBody>
          <a:bodyPr>
            <a:normAutofit/>
          </a:bodyPr>
          <a:lstStyle/>
          <a:p>
            <a:pPr>
              <a:lnSpc>
                <a:spcPct val="90000"/>
              </a:lnSpc>
              <a:spcAft>
                <a:spcPts val="1200"/>
              </a:spcAft>
            </a:pPr>
            <a:fld id="{EC1B0D69-B8A6-8744-9E7E-380CD2AD97F8}" type="slidenum">
              <a:rPr lang="nl-NL" sz="2000" noProof="0" smtClean="0"/>
              <a:pPr>
                <a:lnSpc>
                  <a:spcPct val="90000"/>
                </a:lnSpc>
                <a:spcAft>
                  <a:spcPts val="1200"/>
                </a:spcAft>
              </a:pPr>
              <a:t>54</a:t>
            </a:fld>
            <a:endParaRPr lang="nl-NL" sz="2000" noProof="0"/>
          </a:p>
        </p:txBody>
      </p:sp>
      <p:sp>
        <p:nvSpPr>
          <p:cNvPr id="3" name="Tijdelijke aanduiding voor inhoud 2">
            <a:extLst>
              <a:ext uri="{FF2B5EF4-FFF2-40B4-BE49-F238E27FC236}">
                <a16:creationId xmlns:a16="http://schemas.microsoft.com/office/drawing/2014/main" id="{E4590D66-F820-614D-A91F-2EB1ED3C3EFC}"/>
              </a:ext>
            </a:extLst>
          </p:cNvPr>
          <p:cNvSpPr>
            <a:spLocks noGrp="1"/>
          </p:cNvSpPr>
          <p:nvPr>
            <p:ph type="body" sz="quarter" idx="12"/>
          </p:nvPr>
        </p:nvSpPr>
        <p:spPr>
          <a:xfrm>
            <a:off x="10699668" y="2815280"/>
            <a:ext cx="12114228" cy="10087151"/>
          </a:xfrm>
        </p:spPr>
        <p:txBody>
          <a:bodyPr>
            <a:normAutofit/>
          </a:bodyPr>
          <a:lstStyle/>
          <a:p>
            <a:r>
              <a:rPr lang="nl-NL" sz="3600"/>
              <a:t>Mostly thought of as a technology, but it is first and foremost </a:t>
            </a:r>
            <a:r>
              <a:rPr lang="nl-NL" sz="3600" i="1"/>
              <a:t>an ambition to create systems that display intelligent behavior (Leijnen &amp; Kamphuis, 2021)</a:t>
            </a:r>
          </a:p>
          <a:p>
            <a:r>
              <a:rPr lang="nl-NL" sz="3600"/>
              <a:t>Three forms: </a:t>
            </a:r>
          </a:p>
          <a:p>
            <a:pPr lvl="1">
              <a:spcBef>
                <a:spcPts val="1500"/>
              </a:spcBef>
            </a:pPr>
            <a:r>
              <a:rPr lang="nl-NL" sz="3600" b="1"/>
              <a:t>Programmed AI: </a:t>
            </a:r>
            <a:r>
              <a:rPr lang="nl-NL" sz="3600"/>
              <a:t>designed by humans, with a particular function in mind, i.e. manufacturing robots, virtual travel agents or Excel sheet functions</a:t>
            </a:r>
          </a:p>
          <a:p>
            <a:pPr lvl="1">
              <a:spcBef>
                <a:spcPts val="1500"/>
              </a:spcBef>
            </a:pPr>
            <a:r>
              <a:rPr lang="nl-NL" sz="3600" b="1"/>
              <a:t>Statistical AI:</a:t>
            </a:r>
            <a:r>
              <a:rPr lang="nl-NL" sz="3600"/>
              <a:t> the system learns to design itself given a particular predefined goal or function. Like humans, they can make decisions but cannot necessarily explain why they made these decisions. i.e.  Amazon’s diversity in recruitment, or social media, or Generative AI (ChatGPT)</a:t>
            </a:r>
          </a:p>
          <a:p>
            <a:pPr lvl="1">
              <a:spcBef>
                <a:spcPts val="1500"/>
              </a:spcBef>
            </a:pPr>
            <a:r>
              <a:rPr lang="nl-NL" sz="3600" b="1"/>
              <a:t>AI-for-itself</a:t>
            </a:r>
            <a:r>
              <a:rPr lang="nl-NL" sz="3600"/>
              <a:t>: a system that can act autonomously, responsibly, possibly consciously, or not. Does not yet exist</a:t>
            </a:r>
          </a:p>
        </p:txBody>
      </p:sp>
      <p:pic>
        <p:nvPicPr>
          <p:cNvPr id="5" name="Picture 4" descr="Robot hands and technology">
            <a:extLst>
              <a:ext uri="{FF2B5EF4-FFF2-40B4-BE49-F238E27FC236}">
                <a16:creationId xmlns:a16="http://schemas.microsoft.com/office/drawing/2014/main" id="{156F4F37-245B-4115-2E39-416764E1E98B}"/>
              </a:ext>
            </a:extLst>
          </p:cNvPr>
          <p:cNvPicPr>
            <a:picLocks noChangeAspect="1"/>
          </p:cNvPicPr>
          <p:nvPr/>
        </p:nvPicPr>
        <p:blipFill rotWithShape="1">
          <a:blip r:embed="rId2"/>
          <a:srcRect l="20294" r="19133" b="1"/>
          <a:stretch/>
        </p:blipFill>
        <p:spPr>
          <a:xfrm>
            <a:off x="2400094" y="2815280"/>
            <a:ext cx="7503928" cy="9291176"/>
          </a:xfrm>
          <a:prstGeom prst="rect">
            <a:avLst/>
          </a:prstGeom>
          <a:noFill/>
        </p:spPr>
      </p:pic>
      <p:sp>
        <p:nvSpPr>
          <p:cNvPr id="2" name="Titel 1">
            <a:extLst>
              <a:ext uri="{FF2B5EF4-FFF2-40B4-BE49-F238E27FC236}">
                <a16:creationId xmlns:a16="http://schemas.microsoft.com/office/drawing/2014/main" id="{7CD6855A-850F-0045-A4B7-2C1D31A40E09}"/>
              </a:ext>
            </a:extLst>
          </p:cNvPr>
          <p:cNvSpPr>
            <a:spLocks noGrp="1"/>
          </p:cNvSpPr>
          <p:nvPr>
            <p:ph type="body" sz="quarter" idx="11"/>
          </p:nvPr>
        </p:nvSpPr>
        <p:spPr>
          <a:xfrm>
            <a:off x="1545949" y="1434352"/>
            <a:ext cx="11861132" cy="1766047"/>
          </a:xfrm>
        </p:spPr>
        <p:txBody>
          <a:bodyPr>
            <a:normAutofit/>
          </a:bodyPr>
          <a:lstStyle/>
          <a:p>
            <a:r>
              <a:rPr lang="nl-NL" sz="6600" err="1"/>
              <a:t>Artificial</a:t>
            </a:r>
            <a:r>
              <a:rPr lang="nl-NL" sz="6600"/>
              <a:t> intelligence</a:t>
            </a:r>
          </a:p>
        </p:txBody>
      </p:sp>
      <p:sp>
        <p:nvSpPr>
          <p:cNvPr id="9" name="Date Placeholder 4" hidden="1">
            <a:extLst>
              <a:ext uri="{FF2B5EF4-FFF2-40B4-BE49-F238E27FC236}">
                <a16:creationId xmlns:a16="http://schemas.microsoft.com/office/drawing/2014/main" id="{6BD90A06-3D6C-6FBB-7730-332114E6B95A}"/>
              </a:ext>
            </a:extLst>
          </p:cNvPr>
          <p:cNvSpPr>
            <a:spLocks noGrp="1"/>
          </p:cNvSpPr>
          <p:nvPr>
            <p:ph type="dt" sz="half" idx="4294967295"/>
          </p:nvPr>
        </p:nvSpPr>
        <p:spPr>
          <a:xfrm>
            <a:off x="958752" y="12712701"/>
            <a:ext cx="5629372" cy="730250"/>
          </a:xfrm>
        </p:spPr>
        <p:txBody>
          <a:bodyPr/>
          <a:lstStyle/>
          <a:p>
            <a:pPr>
              <a:spcAft>
                <a:spcPts val="1200"/>
              </a:spcAft>
            </a:pPr>
            <a:fld id="{7682049D-560B-8646-98EF-794D8133C957}" type="datetime4">
              <a:rPr lang="nl-NL" smtClean="0"/>
              <a:pPr>
                <a:spcAft>
                  <a:spcPts val="1200"/>
                </a:spcAft>
              </a:pPr>
              <a:t>7 maart 2024</a:t>
            </a:fld>
            <a:endParaRPr lang="en-US"/>
          </a:p>
        </p:txBody>
      </p:sp>
    </p:spTree>
    <p:extLst>
      <p:ext uri="{BB962C8B-B14F-4D97-AF65-F5344CB8AC3E}">
        <p14:creationId xmlns:p14="http://schemas.microsoft.com/office/powerpoint/2010/main" val="150717292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0F94C-8583-3DA8-4461-C371E1B31029}"/>
            </a:ext>
          </a:extLst>
        </p:cNvPr>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4C1CBF8D-2633-FEA5-DA43-6348D70E9E0E}"/>
              </a:ext>
            </a:extLst>
          </p:cNvPr>
          <p:cNvSpPr>
            <a:spLocks noGrp="1"/>
          </p:cNvSpPr>
          <p:nvPr>
            <p:ph type="sldNum" sz="quarter" idx="2"/>
          </p:nvPr>
        </p:nvSpPr>
        <p:spPr>
          <a:xfrm>
            <a:off x="22206906" y="12715131"/>
            <a:ext cx="606990" cy="374600"/>
          </a:xfrm>
        </p:spPr>
        <p:txBody>
          <a:bodyPr>
            <a:normAutofit/>
          </a:bodyPr>
          <a:lstStyle/>
          <a:p>
            <a:pPr>
              <a:lnSpc>
                <a:spcPct val="90000"/>
              </a:lnSpc>
              <a:spcAft>
                <a:spcPts val="1200"/>
              </a:spcAft>
            </a:pPr>
            <a:fld id="{EC1B0D69-B8A6-8744-9E7E-380CD2AD97F8}" type="slidenum">
              <a:rPr lang="nl-NL" sz="2000" noProof="0" smtClean="0"/>
              <a:pPr>
                <a:lnSpc>
                  <a:spcPct val="90000"/>
                </a:lnSpc>
                <a:spcAft>
                  <a:spcPts val="1200"/>
                </a:spcAft>
              </a:pPr>
              <a:t>55</a:t>
            </a:fld>
            <a:endParaRPr lang="nl-NL" sz="2000" noProof="0"/>
          </a:p>
        </p:txBody>
      </p:sp>
      <p:sp>
        <p:nvSpPr>
          <p:cNvPr id="3" name="Tijdelijke aanduiding voor inhoud 2">
            <a:extLst>
              <a:ext uri="{FF2B5EF4-FFF2-40B4-BE49-F238E27FC236}">
                <a16:creationId xmlns:a16="http://schemas.microsoft.com/office/drawing/2014/main" id="{892B1621-34EB-89EB-136C-F1709360A94E}"/>
              </a:ext>
            </a:extLst>
          </p:cNvPr>
          <p:cNvSpPr>
            <a:spLocks noGrp="1"/>
          </p:cNvSpPr>
          <p:nvPr>
            <p:ph type="body" sz="quarter" idx="12"/>
          </p:nvPr>
        </p:nvSpPr>
        <p:spPr>
          <a:xfrm>
            <a:off x="14517755" y="2786558"/>
            <a:ext cx="9405257" cy="10087151"/>
          </a:xfrm>
        </p:spPr>
        <p:txBody>
          <a:bodyPr>
            <a:normAutofit/>
          </a:bodyPr>
          <a:lstStyle/>
          <a:p>
            <a:pPr marL="742950" indent="-742950">
              <a:spcBef>
                <a:spcPts val="1500"/>
              </a:spcBef>
              <a:buFont typeface="+mj-lt"/>
              <a:buAutoNum type="arabicPeriod"/>
            </a:pPr>
            <a:r>
              <a:rPr lang="en-US" sz="5400"/>
              <a:t>Geopolitics: China, Russia &amp; US are leading in AI tech, Europe is lagging behind</a:t>
            </a:r>
          </a:p>
          <a:p>
            <a:pPr marL="742950" indent="-742950">
              <a:spcBef>
                <a:spcPts val="1500"/>
              </a:spcBef>
              <a:buFont typeface="+mj-lt"/>
              <a:buAutoNum type="arabicPeriod"/>
            </a:pPr>
            <a:r>
              <a:rPr lang="en-US" sz="5400"/>
              <a:t>AI can take a wrong turn</a:t>
            </a:r>
          </a:p>
          <a:p>
            <a:pPr marL="742950" indent="-742950">
              <a:spcBef>
                <a:spcPts val="1500"/>
              </a:spcBef>
              <a:buFont typeface="+mj-lt"/>
              <a:buAutoNum type="arabicPeriod"/>
            </a:pPr>
            <a:r>
              <a:rPr lang="en-US" sz="5400"/>
              <a:t>AI in the wrong hands can do terrible things</a:t>
            </a:r>
          </a:p>
          <a:p>
            <a:pPr marL="742950" indent="-742950">
              <a:spcBef>
                <a:spcPts val="1500"/>
              </a:spcBef>
              <a:buFont typeface="+mj-lt"/>
              <a:buAutoNum type="arabicPeriod"/>
            </a:pPr>
            <a:r>
              <a:rPr lang="en-US" sz="5400"/>
              <a:t>And then some more</a:t>
            </a:r>
            <a:endParaRPr lang="nl-NL" sz="5400"/>
          </a:p>
        </p:txBody>
      </p:sp>
      <p:sp>
        <p:nvSpPr>
          <p:cNvPr id="2" name="Titel 1">
            <a:extLst>
              <a:ext uri="{FF2B5EF4-FFF2-40B4-BE49-F238E27FC236}">
                <a16:creationId xmlns:a16="http://schemas.microsoft.com/office/drawing/2014/main" id="{68267F5D-3A11-D346-E4F6-3E282FEA586E}"/>
              </a:ext>
            </a:extLst>
          </p:cNvPr>
          <p:cNvSpPr>
            <a:spLocks noGrp="1"/>
          </p:cNvSpPr>
          <p:nvPr>
            <p:ph type="body" sz="quarter" idx="11"/>
          </p:nvPr>
        </p:nvSpPr>
        <p:spPr>
          <a:xfrm>
            <a:off x="14521467" y="773614"/>
            <a:ext cx="11861132" cy="1766047"/>
          </a:xfrm>
        </p:spPr>
        <p:txBody>
          <a:bodyPr>
            <a:normAutofit/>
          </a:bodyPr>
          <a:lstStyle/>
          <a:p>
            <a:r>
              <a:rPr lang="nl-NL" sz="6000"/>
              <a:t>Challenges of artificial intelligence</a:t>
            </a:r>
          </a:p>
        </p:txBody>
      </p:sp>
      <p:sp>
        <p:nvSpPr>
          <p:cNvPr id="9" name="Date Placeholder 4" hidden="1">
            <a:extLst>
              <a:ext uri="{FF2B5EF4-FFF2-40B4-BE49-F238E27FC236}">
                <a16:creationId xmlns:a16="http://schemas.microsoft.com/office/drawing/2014/main" id="{0B817F7B-32DB-5EB2-4323-B71F5BA0D2A4}"/>
              </a:ext>
            </a:extLst>
          </p:cNvPr>
          <p:cNvSpPr>
            <a:spLocks noGrp="1"/>
          </p:cNvSpPr>
          <p:nvPr>
            <p:ph type="dt" sz="half" idx="4294967295"/>
          </p:nvPr>
        </p:nvSpPr>
        <p:spPr>
          <a:xfrm>
            <a:off x="958752" y="12712701"/>
            <a:ext cx="5629372" cy="730250"/>
          </a:xfrm>
        </p:spPr>
        <p:txBody>
          <a:bodyPr/>
          <a:lstStyle/>
          <a:p>
            <a:pPr>
              <a:spcAft>
                <a:spcPts val="1200"/>
              </a:spcAft>
            </a:pPr>
            <a:fld id="{7682049D-560B-8646-98EF-794D8133C957}" type="datetime4">
              <a:rPr lang="nl-NL" smtClean="0"/>
              <a:pPr>
                <a:spcAft>
                  <a:spcPts val="1200"/>
                </a:spcAft>
              </a:pPr>
              <a:t>7 maart 2024</a:t>
            </a:fld>
            <a:endParaRPr lang="en-US"/>
          </a:p>
        </p:txBody>
      </p:sp>
      <p:pic>
        <p:nvPicPr>
          <p:cNvPr id="4" name="Afbeelding 2">
            <a:extLst>
              <a:ext uri="{FF2B5EF4-FFF2-40B4-BE49-F238E27FC236}">
                <a16:creationId xmlns:a16="http://schemas.microsoft.com/office/drawing/2014/main" id="{2866ED28-1256-3C65-3C8B-BF646346F9AC}"/>
              </a:ext>
            </a:extLst>
          </p:cNvPr>
          <p:cNvPicPr>
            <a:picLocks noChangeAspect="1"/>
          </p:cNvPicPr>
          <p:nvPr/>
        </p:nvPicPr>
        <p:blipFill>
          <a:blip r:embed="rId2"/>
          <a:stretch>
            <a:fillRect/>
          </a:stretch>
        </p:blipFill>
        <p:spPr>
          <a:xfrm>
            <a:off x="554143" y="617942"/>
            <a:ext cx="13711872" cy="12627194"/>
          </a:xfrm>
          <a:prstGeom prst="rect">
            <a:avLst/>
          </a:prstGeom>
        </p:spPr>
      </p:pic>
    </p:spTree>
    <p:extLst>
      <p:ext uri="{BB962C8B-B14F-4D97-AF65-F5344CB8AC3E}">
        <p14:creationId xmlns:p14="http://schemas.microsoft.com/office/powerpoint/2010/main" val="268334245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D2D39F-D040-B55D-A26E-37C1AAB69AC1}"/>
              </a:ext>
            </a:extLst>
          </p:cNvPr>
          <p:cNvSpPr>
            <a:spLocks noGrp="1"/>
          </p:cNvSpPr>
          <p:nvPr>
            <p:ph type="sldNum" sz="quarter" idx="2"/>
          </p:nvPr>
        </p:nvSpPr>
        <p:spPr/>
        <p:txBody>
          <a:bodyPr/>
          <a:lstStyle/>
          <a:p>
            <a:fld id="{86CB4B4D-7CA3-9044-876B-883B54F8677D}" type="slidenum">
              <a:rPr lang="en-BE" smtClean="0"/>
              <a:pPr/>
              <a:t>56</a:t>
            </a:fld>
            <a:endParaRPr lang="en-BE"/>
          </a:p>
        </p:txBody>
      </p:sp>
      <p:sp>
        <p:nvSpPr>
          <p:cNvPr id="3" name="Text Placeholder 2">
            <a:extLst>
              <a:ext uri="{FF2B5EF4-FFF2-40B4-BE49-F238E27FC236}">
                <a16:creationId xmlns:a16="http://schemas.microsoft.com/office/drawing/2014/main" id="{009D47A4-CF60-8D98-E423-A1634E68A157}"/>
              </a:ext>
            </a:extLst>
          </p:cNvPr>
          <p:cNvSpPr>
            <a:spLocks noGrp="1"/>
          </p:cNvSpPr>
          <p:nvPr>
            <p:ph type="body" sz="quarter" idx="10"/>
          </p:nvPr>
        </p:nvSpPr>
        <p:spPr/>
        <p:txBody>
          <a:bodyPr>
            <a:normAutofit/>
          </a:bodyPr>
          <a:lstStyle/>
          <a:p>
            <a:r>
              <a:rPr lang="nl-NL" sz="11500"/>
              <a:t>Digital transformation in organizations</a:t>
            </a:r>
            <a:endParaRPr lang="en-BE" sz="11500"/>
          </a:p>
        </p:txBody>
      </p:sp>
    </p:spTree>
    <p:extLst>
      <p:ext uri="{BB962C8B-B14F-4D97-AF65-F5344CB8AC3E}">
        <p14:creationId xmlns:p14="http://schemas.microsoft.com/office/powerpoint/2010/main" val="259551773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
            <a:extLst>
              <a:ext uri="{FF2B5EF4-FFF2-40B4-BE49-F238E27FC236}">
                <a16:creationId xmlns:a16="http://schemas.microsoft.com/office/drawing/2014/main" id="{15E45569-EE3F-0C3E-C0FA-E7B3D9038916}"/>
              </a:ext>
            </a:extLst>
          </p:cNvPr>
          <p:cNvSpPr>
            <a:spLocks noGrp="1"/>
          </p:cNvSpPr>
          <p:nvPr>
            <p:ph type="sldNum" sz="quarter" idx="2"/>
          </p:nvPr>
        </p:nvSpPr>
        <p:spPr>
          <a:xfrm>
            <a:off x="22206906" y="12715131"/>
            <a:ext cx="606990" cy="374600"/>
          </a:xfrm>
        </p:spPr>
        <p:txBody>
          <a:bodyPr/>
          <a:lstStyle/>
          <a:p>
            <a:pPr>
              <a:spcAft>
                <a:spcPts val="600"/>
              </a:spcAft>
            </a:pPr>
            <a:fld id="{86CB4B4D-7CA3-9044-876B-883B54F8677D}" type="slidenum">
              <a:rPr lang="en-US"/>
              <a:pPr>
                <a:spcAft>
                  <a:spcPts val="600"/>
                </a:spcAft>
              </a:pPr>
              <a:t>57</a:t>
            </a:fld>
            <a:endParaRPr lang="en-US"/>
          </a:p>
        </p:txBody>
      </p:sp>
      <p:sp>
        <p:nvSpPr>
          <p:cNvPr id="8" name="Titel 7">
            <a:extLst>
              <a:ext uri="{FF2B5EF4-FFF2-40B4-BE49-F238E27FC236}">
                <a16:creationId xmlns:a16="http://schemas.microsoft.com/office/drawing/2014/main" id="{249C05F7-5C6F-2547-A34B-06593591B8B0}"/>
              </a:ext>
            </a:extLst>
          </p:cNvPr>
          <p:cNvSpPr>
            <a:spLocks noGrp="1"/>
          </p:cNvSpPr>
          <p:nvPr>
            <p:ph type="body" sz="quarter" idx="11"/>
          </p:nvPr>
        </p:nvSpPr>
        <p:spPr>
          <a:xfrm>
            <a:off x="14499949" y="4323002"/>
            <a:ext cx="8863502" cy="2018520"/>
          </a:xfrm>
        </p:spPr>
        <p:txBody>
          <a:bodyPr>
            <a:normAutofit/>
          </a:bodyPr>
          <a:lstStyle/>
          <a:p>
            <a:pPr marL="0" indent="0">
              <a:buNone/>
            </a:pPr>
            <a:r>
              <a:rPr lang="nl-NL" sz="6000"/>
              <a:t>Changes at different levels</a:t>
            </a:r>
          </a:p>
        </p:txBody>
      </p:sp>
      <p:sp>
        <p:nvSpPr>
          <p:cNvPr id="9" name="Tijdelijke aanduiding voor tekst 8">
            <a:extLst>
              <a:ext uri="{FF2B5EF4-FFF2-40B4-BE49-F238E27FC236}">
                <a16:creationId xmlns:a16="http://schemas.microsoft.com/office/drawing/2014/main" id="{AC665309-A712-C044-AF44-32DB693D4940}"/>
              </a:ext>
            </a:extLst>
          </p:cNvPr>
          <p:cNvSpPr>
            <a:spLocks noGrp="1"/>
          </p:cNvSpPr>
          <p:nvPr>
            <p:ph type="body" sz="quarter" idx="12"/>
          </p:nvPr>
        </p:nvSpPr>
        <p:spPr>
          <a:xfrm>
            <a:off x="15006008" y="6559928"/>
            <a:ext cx="7639048" cy="8113562"/>
          </a:xfrm>
        </p:spPr>
        <p:txBody>
          <a:bodyPr>
            <a:normAutofit/>
          </a:bodyPr>
          <a:lstStyle/>
          <a:p>
            <a:pPr marL="0" indent="0">
              <a:buNone/>
            </a:pPr>
            <a:r>
              <a:rPr lang="en-US"/>
              <a:t>What do these changes mean for organizations?</a:t>
            </a:r>
          </a:p>
        </p:txBody>
      </p:sp>
      <p:pic>
        <p:nvPicPr>
          <p:cNvPr id="11" name="Tijdelijke aanduiding voor inhoud 4">
            <a:extLst>
              <a:ext uri="{FF2B5EF4-FFF2-40B4-BE49-F238E27FC236}">
                <a16:creationId xmlns:a16="http://schemas.microsoft.com/office/drawing/2014/main" id="{122742D0-9B6B-574C-BF7B-CACE17E03BB2}"/>
              </a:ext>
            </a:extLst>
          </p:cNvPr>
          <p:cNvPicPr>
            <a:picLocks noChangeAspect="1"/>
          </p:cNvPicPr>
          <p:nvPr/>
        </p:nvPicPr>
        <p:blipFill>
          <a:blip r:embed="rId3"/>
          <a:stretch>
            <a:fillRect/>
          </a:stretch>
        </p:blipFill>
        <p:spPr>
          <a:xfrm>
            <a:off x="606990" y="371475"/>
            <a:ext cx="12973050" cy="12973050"/>
          </a:xfrm>
          <a:prstGeom prst="rect">
            <a:avLst/>
          </a:prstGeom>
          <a:noFill/>
        </p:spPr>
      </p:pic>
      <p:sp>
        <p:nvSpPr>
          <p:cNvPr id="7" name="Tijdelijke aanduiding voor dianummer 6">
            <a:extLst>
              <a:ext uri="{FF2B5EF4-FFF2-40B4-BE49-F238E27FC236}">
                <a16:creationId xmlns:a16="http://schemas.microsoft.com/office/drawing/2014/main" id="{009BF02A-1F39-5D45-9FFA-C4F653E4957B}"/>
              </a:ext>
            </a:extLst>
          </p:cNvPr>
          <p:cNvSpPr>
            <a:spLocks noGrp="1"/>
          </p:cNvSpPr>
          <p:nvPr>
            <p:ph type="sldNum" sz="quarter" idx="4294967295"/>
          </p:nvPr>
        </p:nvSpPr>
        <p:spPr/>
        <p:txBody>
          <a:bodyPr/>
          <a:lstStyle/>
          <a:p>
            <a:pPr>
              <a:spcAft>
                <a:spcPts val="600"/>
              </a:spcAft>
            </a:pPr>
            <a:endParaRPr lang="nl-NL" noProof="0"/>
          </a:p>
        </p:txBody>
      </p:sp>
    </p:spTree>
    <p:extLst>
      <p:ext uri="{BB962C8B-B14F-4D97-AF65-F5344CB8AC3E}">
        <p14:creationId xmlns:p14="http://schemas.microsoft.com/office/powerpoint/2010/main" val="178157159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19C5-43D8-4504-49EC-302B56BF7AAF}"/>
            </a:ext>
          </a:extLst>
        </p:cNvPr>
        <p:cNvGrpSpPr/>
        <p:nvPr/>
      </p:nvGrpSpPr>
      <p:grpSpPr>
        <a:xfrm>
          <a:off x="0" y="0"/>
          <a:ext cx="0" cy="0"/>
          <a:chOff x="0" y="0"/>
          <a:chExt cx="0" cy="0"/>
        </a:xfrm>
      </p:grpSpPr>
      <p:sp>
        <p:nvSpPr>
          <p:cNvPr id="16" name="Slide Number Placeholder 1">
            <a:extLst>
              <a:ext uri="{FF2B5EF4-FFF2-40B4-BE49-F238E27FC236}">
                <a16:creationId xmlns:a16="http://schemas.microsoft.com/office/drawing/2014/main" id="{4CE6A6DB-7E69-6969-0757-38BF8ACFB7E1}"/>
              </a:ext>
            </a:extLst>
          </p:cNvPr>
          <p:cNvSpPr>
            <a:spLocks noGrp="1"/>
          </p:cNvSpPr>
          <p:nvPr>
            <p:ph type="sldNum" sz="quarter" idx="2"/>
          </p:nvPr>
        </p:nvSpPr>
        <p:spPr>
          <a:xfrm>
            <a:off x="22206906" y="12715131"/>
            <a:ext cx="606990" cy="374600"/>
          </a:xfrm>
        </p:spPr>
        <p:txBody>
          <a:bodyPr/>
          <a:lstStyle/>
          <a:p>
            <a:pPr>
              <a:spcAft>
                <a:spcPts val="600"/>
              </a:spcAft>
            </a:pPr>
            <a:fld id="{86CB4B4D-7CA3-9044-876B-883B54F8677D}" type="slidenum">
              <a:rPr lang="en-US"/>
              <a:pPr>
                <a:spcAft>
                  <a:spcPts val="600"/>
                </a:spcAft>
              </a:pPr>
              <a:t>58</a:t>
            </a:fld>
            <a:endParaRPr lang="en-US"/>
          </a:p>
        </p:txBody>
      </p:sp>
      <p:sp>
        <p:nvSpPr>
          <p:cNvPr id="8" name="Titel 7">
            <a:extLst>
              <a:ext uri="{FF2B5EF4-FFF2-40B4-BE49-F238E27FC236}">
                <a16:creationId xmlns:a16="http://schemas.microsoft.com/office/drawing/2014/main" id="{CEE195D8-DE77-8027-CCBF-20A5043D68C3}"/>
              </a:ext>
            </a:extLst>
          </p:cNvPr>
          <p:cNvSpPr>
            <a:spLocks noGrp="1"/>
          </p:cNvSpPr>
          <p:nvPr>
            <p:ph type="body" sz="quarter" idx="11"/>
          </p:nvPr>
        </p:nvSpPr>
        <p:spPr>
          <a:xfrm>
            <a:off x="15646393" y="5609632"/>
            <a:ext cx="13121025" cy="1970140"/>
          </a:xfrm>
        </p:spPr>
        <p:txBody>
          <a:bodyPr>
            <a:normAutofit fontScale="92500" lnSpcReduction="10000"/>
          </a:bodyPr>
          <a:lstStyle/>
          <a:p>
            <a:pPr marL="0" indent="0">
              <a:buNone/>
            </a:pPr>
            <a:r>
              <a:rPr lang="nl-NL" sz="8000"/>
              <a:t>Modus operandi </a:t>
            </a:r>
            <a:br>
              <a:rPr lang="nl-NL" sz="8000"/>
            </a:br>
            <a:r>
              <a:rPr lang="nl-NL" sz="8000"/>
              <a:t>in organizations</a:t>
            </a:r>
          </a:p>
        </p:txBody>
      </p:sp>
      <p:sp>
        <p:nvSpPr>
          <p:cNvPr id="7" name="Tijdelijke aanduiding voor dianummer 6">
            <a:extLst>
              <a:ext uri="{FF2B5EF4-FFF2-40B4-BE49-F238E27FC236}">
                <a16:creationId xmlns:a16="http://schemas.microsoft.com/office/drawing/2014/main" id="{0C962957-5E16-B83E-1D71-F3024C32CAC1}"/>
              </a:ext>
            </a:extLst>
          </p:cNvPr>
          <p:cNvSpPr>
            <a:spLocks noGrp="1"/>
          </p:cNvSpPr>
          <p:nvPr>
            <p:ph type="sldNum" sz="quarter" idx="4294967295"/>
          </p:nvPr>
        </p:nvSpPr>
        <p:spPr/>
        <p:txBody>
          <a:bodyPr/>
          <a:lstStyle/>
          <a:p>
            <a:pPr>
              <a:spcAft>
                <a:spcPts val="600"/>
              </a:spcAft>
            </a:pPr>
            <a:endParaRPr lang="nl-NL" noProof="0"/>
          </a:p>
        </p:txBody>
      </p:sp>
      <p:pic>
        <p:nvPicPr>
          <p:cNvPr id="2" name="Tijdelijke aanduiding voor inhoud 7">
            <a:extLst>
              <a:ext uri="{FF2B5EF4-FFF2-40B4-BE49-F238E27FC236}">
                <a16:creationId xmlns:a16="http://schemas.microsoft.com/office/drawing/2014/main" id="{C2B4EA38-6E13-3C3C-27BD-A01BF2C5511E}"/>
              </a:ext>
            </a:extLst>
          </p:cNvPr>
          <p:cNvPicPr>
            <a:picLocks noChangeAspect="1"/>
          </p:cNvPicPr>
          <p:nvPr/>
        </p:nvPicPr>
        <p:blipFill>
          <a:blip r:embed="rId3"/>
          <a:stretch/>
        </p:blipFill>
        <p:spPr>
          <a:xfrm>
            <a:off x="283464" y="155764"/>
            <a:ext cx="13802120" cy="12283886"/>
          </a:xfrm>
          <a:prstGeom prst="rect">
            <a:avLst/>
          </a:prstGeom>
          <a:noFill/>
        </p:spPr>
      </p:pic>
      <p:sp>
        <p:nvSpPr>
          <p:cNvPr id="3" name="TextBox 2">
            <a:extLst>
              <a:ext uri="{FF2B5EF4-FFF2-40B4-BE49-F238E27FC236}">
                <a16:creationId xmlns:a16="http://schemas.microsoft.com/office/drawing/2014/main" id="{3502BC6D-D7D3-A0AF-172D-30821B1AF44C}"/>
              </a:ext>
            </a:extLst>
          </p:cNvPr>
          <p:cNvSpPr txBox="1"/>
          <p:nvPr/>
        </p:nvSpPr>
        <p:spPr>
          <a:xfrm>
            <a:off x="7784152" y="12415984"/>
            <a:ext cx="634196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GB" sz="3200" err="1"/>
              <a:t>Cynefin</a:t>
            </a:r>
            <a:r>
              <a:rPr lang="en-GB" sz="3200"/>
              <a:t> model, Snowden, 2000</a:t>
            </a:r>
            <a:endParaRPr lang="en-GB" sz="3200" b="0" i="0" u="none" strike="noStrike" cap="none" spc="0" normalizeH="0" baseline="0">
              <a:ln>
                <a:noFill/>
              </a:ln>
              <a:solidFill>
                <a:srgbClr val="5E5E5E"/>
              </a:solidFill>
              <a:effectLst/>
              <a:uFillTx/>
              <a:latin typeface="+mn-lt"/>
            </a:endParaRPr>
          </a:p>
        </p:txBody>
      </p:sp>
    </p:spTree>
    <p:extLst>
      <p:ext uri="{BB962C8B-B14F-4D97-AF65-F5344CB8AC3E}">
        <p14:creationId xmlns:p14="http://schemas.microsoft.com/office/powerpoint/2010/main" val="403135302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4EA1CA-3119-EA7B-F159-A01A66499B2B}"/>
              </a:ext>
            </a:extLst>
          </p:cNvPr>
          <p:cNvSpPr>
            <a:spLocks noGrp="1"/>
          </p:cNvSpPr>
          <p:nvPr>
            <p:ph type="sldNum" sz="quarter" idx="2"/>
          </p:nvPr>
        </p:nvSpPr>
        <p:spPr/>
        <p:txBody>
          <a:bodyPr/>
          <a:lstStyle/>
          <a:p>
            <a:fld id="{86CB4B4D-7CA3-9044-876B-883B54F8677D}" type="slidenum">
              <a:rPr lang="en-BE" smtClean="0"/>
              <a:t>59</a:t>
            </a:fld>
            <a:endParaRPr lang="en-BE"/>
          </a:p>
        </p:txBody>
      </p:sp>
      <p:sp>
        <p:nvSpPr>
          <p:cNvPr id="3" name="Text Placeholder 2">
            <a:extLst>
              <a:ext uri="{FF2B5EF4-FFF2-40B4-BE49-F238E27FC236}">
                <a16:creationId xmlns:a16="http://schemas.microsoft.com/office/drawing/2014/main" id="{551ACA35-6273-9579-2D96-0BFE9F277F09}"/>
              </a:ext>
            </a:extLst>
          </p:cNvPr>
          <p:cNvSpPr>
            <a:spLocks noGrp="1"/>
          </p:cNvSpPr>
          <p:nvPr>
            <p:ph type="body" sz="quarter" idx="11"/>
          </p:nvPr>
        </p:nvSpPr>
        <p:spPr>
          <a:xfrm>
            <a:off x="1545950" y="1434352"/>
            <a:ext cx="10417450" cy="1746997"/>
          </a:xfrm>
        </p:spPr>
        <p:txBody>
          <a:bodyPr/>
          <a:lstStyle/>
          <a:p>
            <a:r>
              <a:rPr lang="en-US" sz="6600"/>
              <a:t>How do we change organizations?</a:t>
            </a:r>
            <a:endParaRPr lang="en-BE" sz="6600"/>
          </a:p>
        </p:txBody>
      </p:sp>
      <p:pic>
        <p:nvPicPr>
          <p:cNvPr id="5" name="Afbeelding 4">
            <a:extLst>
              <a:ext uri="{FF2B5EF4-FFF2-40B4-BE49-F238E27FC236}">
                <a16:creationId xmlns:a16="http://schemas.microsoft.com/office/drawing/2014/main" id="{F8268A5B-9290-CE68-6418-518059CF6CCB}"/>
              </a:ext>
            </a:extLst>
          </p:cNvPr>
          <p:cNvPicPr>
            <a:picLocks noChangeAspect="1"/>
          </p:cNvPicPr>
          <p:nvPr/>
        </p:nvPicPr>
        <p:blipFill>
          <a:blip r:embed="rId2"/>
          <a:stretch>
            <a:fillRect/>
          </a:stretch>
        </p:blipFill>
        <p:spPr>
          <a:xfrm>
            <a:off x="12770199" y="0"/>
            <a:ext cx="11613801" cy="12290712"/>
          </a:xfrm>
          <a:prstGeom prst="rect">
            <a:avLst/>
          </a:prstGeom>
          <a:noFill/>
        </p:spPr>
      </p:pic>
      <p:sp>
        <p:nvSpPr>
          <p:cNvPr id="6" name="Tijdelijke aanduiding voor inhoud 2">
            <a:extLst>
              <a:ext uri="{FF2B5EF4-FFF2-40B4-BE49-F238E27FC236}">
                <a16:creationId xmlns:a16="http://schemas.microsoft.com/office/drawing/2014/main" id="{D47DEC45-84F2-E276-BAC1-F360D3CA8DAD}"/>
              </a:ext>
            </a:extLst>
          </p:cNvPr>
          <p:cNvSpPr txBox="1">
            <a:spLocks/>
          </p:cNvSpPr>
          <p:nvPr/>
        </p:nvSpPr>
        <p:spPr>
          <a:xfrm>
            <a:off x="790956" y="3628849"/>
            <a:ext cx="13145640" cy="10087151"/>
          </a:xfrm>
          <a:prstGeom prst="rect">
            <a:avLst/>
          </a:prstGeom>
        </p:spPr>
        <p:txBody>
          <a:bodyPr lIns="91440" tIns="45720" rIns="91440" bIns="45720" anchor="t">
            <a:normAutofit/>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571500" indent="-571500">
              <a:spcBef>
                <a:spcPts val="500"/>
              </a:spcBef>
              <a:buFont typeface="Arial" panose="020B0604020202020204" pitchFamily="34" charset="0"/>
              <a:buChar char="•"/>
            </a:pPr>
            <a:r>
              <a:rPr lang="en-US" sz="4400">
                <a:latin typeface="Avenir Next"/>
              </a:rPr>
              <a:t>(Digital) Strategy first</a:t>
            </a:r>
          </a:p>
          <a:p>
            <a:pPr marL="571500" indent="-571500">
              <a:spcBef>
                <a:spcPts val="500"/>
              </a:spcBef>
              <a:buFont typeface="Arial" panose="020B0604020202020204" pitchFamily="34" charset="0"/>
              <a:buChar char="•"/>
            </a:pPr>
            <a:r>
              <a:rPr lang="en-US" sz="4400">
                <a:latin typeface="Avenir Next"/>
              </a:rPr>
              <a:t>Align with </a:t>
            </a:r>
            <a:r>
              <a:rPr lang="en-US" sz="4400" err="1">
                <a:latin typeface="Avenir Next"/>
              </a:rPr>
              <a:t>businessmodel</a:t>
            </a:r>
            <a:endParaRPr lang="en-US" sz="4400">
              <a:latin typeface="Avenir Next"/>
            </a:endParaRPr>
          </a:p>
          <a:p>
            <a:pPr marL="571500" indent="-571500">
              <a:spcBef>
                <a:spcPts val="500"/>
              </a:spcBef>
              <a:buFont typeface="Arial" panose="020B0604020202020204" pitchFamily="34" charset="0"/>
              <a:buChar char="•"/>
            </a:pPr>
            <a:r>
              <a:rPr lang="en-US" sz="4400">
                <a:latin typeface="Avenir Next"/>
              </a:rPr>
              <a:t>Leverage insiders</a:t>
            </a:r>
          </a:p>
          <a:p>
            <a:pPr marL="571500" indent="-571500">
              <a:spcBef>
                <a:spcPts val="500"/>
              </a:spcBef>
              <a:buFont typeface="Arial" panose="020B0604020202020204" pitchFamily="34" charset="0"/>
              <a:buChar char="•"/>
            </a:pPr>
            <a:r>
              <a:rPr lang="en-US" sz="4400">
                <a:latin typeface="Avenir Next"/>
              </a:rPr>
              <a:t>Design CX outside in</a:t>
            </a:r>
          </a:p>
          <a:p>
            <a:pPr marL="571500" indent="-571500">
              <a:spcBef>
                <a:spcPts val="500"/>
              </a:spcBef>
              <a:buFont typeface="Arial" panose="020B0604020202020204" pitchFamily="34" charset="0"/>
              <a:buChar char="•"/>
            </a:pPr>
            <a:r>
              <a:rPr lang="en-US" sz="4400">
                <a:latin typeface="Avenir Next"/>
              </a:rPr>
              <a:t>Consider ecosystem</a:t>
            </a:r>
          </a:p>
          <a:p>
            <a:pPr marL="571500" indent="-571500">
              <a:spcBef>
                <a:spcPts val="500"/>
              </a:spcBef>
              <a:buFont typeface="Arial" panose="020B0604020202020204" pitchFamily="34" charset="0"/>
              <a:buChar char="•"/>
            </a:pPr>
            <a:r>
              <a:rPr lang="en-US" sz="4400">
                <a:latin typeface="Avenir Next"/>
              </a:rPr>
              <a:t>Recognize employees’ fear of being replaced</a:t>
            </a:r>
          </a:p>
          <a:p>
            <a:pPr marL="571500" indent="-571500">
              <a:spcBef>
                <a:spcPts val="500"/>
              </a:spcBef>
              <a:buFont typeface="Arial" panose="020B0604020202020204" pitchFamily="34" charset="0"/>
              <a:buChar char="•"/>
            </a:pPr>
            <a:r>
              <a:rPr lang="en-US" sz="4400">
                <a:latin typeface="Avenir Next"/>
              </a:rPr>
              <a:t>Bring start-up culture inside</a:t>
            </a:r>
          </a:p>
          <a:p>
            <a:pPr marL="571500" indent="-571500">
              <a:spcBef>
                <a:spcPts val="500"/>
              </a:spcBef>
              <a:buFont typeface="Arial" panose="020B0604020202020204" pitchFamily="34" charset="0"/>
              <a:buChar char="•"/>
            </a:pPr>
            <a:endParaRPr lang="en-US" sz="4400"/>
          </a:p>
          <a:p>
            <a:pPr marL="0" indent="0">
              <a:spcBef>
                <a:spcPts val="500"/>
              </a:spcBef>
              <a:buNone/>
            </a:pPr>
            <a:r>
              <a:rPr lang="en-US" sz="4400">
                <a:latin typeface="Avenir Next"/>
              </a:rPr>
              <a:t>70% of DT initiatives fail, mostly because:</a:t>
            </a:r>
          </a:p>
          <a:p>
            <a:pPr marL="571500" indent="-571500">
              <a:spcBef>
                <a:spcPts val="500"/>
              </a:spcBef>
              <a:buFont typeface="Arial" panose="020B0604020202020204" pitchFamily="34" charset="0"/>
              <a:buChar char="•"/>
            </a:pPr>
            <a:r>
              <a:rPr lang="en-US" sz="4400">
                <a:latin typeface="Avenir Next"/>
              </a:rPr>
              <a:t>Focus is too much on purchasing technology</a:t>
            </a:r>
          </a:p>
          <a:p>
            <a:pPr marL="571500" indent="-571500">
              <a:spcBef>
                <a:spcPts val="500"/>
              </a:spcBef>
              <a:buFont typeface="Arial" panose="020B0604020202020204" pitchFamily="34" charset="0"/>
              <a:buChar char="•"/>
            </a:pPr>
            <a:r>
              <a:rPr lang="en-US" sz="4400">
                <a:latin typeface="Avenir Next"/>
              </a:rPr>
              <a:t>Companies cannot align, or do not have the change competencies</a:t>
            </a:r>
          </a:p>
          <a:p>
            <a:pPr marL="0" indent="0">
              <a:spcBef>
                <a:spcPts val="500"/>
              </a:spcBef>
              <a:buNone/>
            </a:pPr>
            <a:r>
              <a:rPr lang="en-US" sz="4400">
                <a:latin typeface="Avenir Next"/>
              </a:rPr>
              <a:t>Tabrizi, Lam, Girard &amp; Irvin (2019)</a:t>
            </a:r>
          </a:p>
        </p:txBody>
      </p:sp>
    </p:spTree>
    <p:extLst>
      <p:ext uri="{BB962C8B-B14F-4D97-AF65-F5344CB8AC3E}">
        <p14:creationId xmlns:p14="http://schemas.microsoft.com/office/powerpoint/2010/main" val="833067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41AE61-48CF-9A2D-9AF4-8C0796860BD1}"/>
              </a:ext>
            </a:extLst>
          </p:cNvPr>
          <p:cNvSpPr>
            <a:spLocks noGrp="1"/>
          </p:cNvSpPr>
          <p:nvPr>
            <p:ph type="sldNum" sz="quarter" idx="2"/>
          </p:nvPr>
        </p:nvSpPr>
        <p:spPr/>
        <p:txBody>
          <a:bodyPr/>
          <a:lstStyle/>
          <a:p>
            <a:fld id="{86CB4B4D-7CA3-9044-876B-883B54F8677D}" type="slidenum">
              <a:rPr lang="en-BE" smtClean="0"/>
              <a:pPr/>
              <a:t>6</a:t>
            </a:fld>
            <a:endParaRPr lang="en-BE"/>
          </a:p>
        </p:txBody>
      </p:sp>
      <p:sp>
        <p:nvSpPr>
          <p:cNvPr id="3" name="Text Placeholder 2">
            <a:extLst>
              <a:ext uri="{FF2B5EF4-FFF2-40B4-BE49-F238E27FC236}">
                <a16:creationId xmlns:a16="http://schemas.microsoft.com/office/drawing/2014/main" id="{FFBFC829-F132-877A-14EF-C0BA6348A933}"/>
              </a:ext>
            </a:extLst>
          </p:cNvPr>
          <p:cNvSpPr>
            <a:spLocks noGrp="1"/>
          </p:cNvSpPr>
          <p:nvPr>
            <p:ph type="body" sz="quarter" idx="10"/>
          </p:nvPr>
        </p:nvSpPr>
        <p:spPr/>
        <p:txBody>
          <a:bodyPr>
            <a:noAutofit/>
          </a:bodyPr>
          <a:lstStyle/>
          <a:p>
            <a:pPr algn="l"/>
            <a:r>
              <a:rPr lang="en-US" sz="7200" b="1" i="0">
                <a:solidFill>
                  <a:srgbClr val="FFFFFF"/>
                </a:solidFill>
                <a:latin typeface="+mn-lt"/>
              </a:rPr>
              <a:t>EU Data Strategy estimates that the data economy could increase to €829 billion by 2025, making up 5.4% of the EU’s GDP. </a:t>
            </a:r>
          </a:p>
          <a:p>
            <a:pPr algn="l"/>
            <a:r>
              <a:rPr lang="en-US" sz="7200" i="0">
                <a:solidFill>
                  <a:srgbClr val="FFFFFF"/>
                </a:solidFill>
                <a:latin typeface="+mn-lt"/>
              </a:rPr>
              <a:t>Quality data is key for AI applications and can also drive sustainability and circularity in value chains.</a:t>
            </a:r>
          </a:p>
        </p:txBody>
      </p:sp>
      <p:sp>
        <p:nvSpPr>
          <p:cNvPr id="5" name="Text Placeholder 4">
            <a:extLst>
              <a:ext uri="{FF2B5EF4-FFF2-40B4-BE49-F238E27FC236}">
                <a16:creationId xmlns:a16="http://schemas.microsoft.com/office/drawing/2014/main" id="{D190CB5E-CDFF-E3CD-17F5-477E4FFF7BD8}"/>
              </a:ext>
            </a:extLst>
          </p:cNvPr>
          <p:cNvSpPr txBox="1">
            <a:spLocks noGrp="1"/>
          </p:cNvSpPr>
          <p:nvPr>
            <p:ph type="body" sz="quarter" idx="11"/>
          </p:nvPr>
        </p:nvSpPr>
        <p:spPr>
          <a:xfrm>
            <a:off x="2654300" y="10133013"/>
            <a:ext cx="19092863" cy="369332"/>
          </a:xfrm>
          <a:prstGeom prst="rect">
            <a:avLst/>
          </a:prstGeom>
          <a:noFill/>
        </p:spPr>
        <p:txBody>
          <a:bodyPr wrap="square">
            <a:spAutoFit/>
          </a:bodyPr>
          <a:lstStyle/>
          <a:p>
            <a:r>
              <a:rPr lang="fi-FI" sz="2000">
                <a:solidFill>
                  <a:schemeClr val="bg1"/>
                </a:solidFill>
              </a:rPr>
              <a:t>European Data </a:t>
            </a:r>
            <a:r>
              <a:rPr lang="fi-FI" sz="2000" err="1">
                <a:solidFill>
                  <a:schemeClr val="bg1"/>
                </a:solidFill>
              </a:rPr>
              <a:t>Strategy</a:t>
            </a:r>
            <a:r>
              <a:rPr lang="fi-FI" sz="2000">
                <a:solidFill>
                  <a:schemeClr val="bg1"/>
                </a:solidFill>
              </a:rPr>
              <a:t>: https://commission.europa.eu/strategy-and-policy/priorities-2019-2024/europe-fit-digital-age/european-data-strategy_en</a:t>
            </a:r>
          </a:p>
        </p:txBody>
      </p:sp>
      <p:sp>
        <p:nvSpPr>
          <p:cNvPr id="6" name="TextBox 13">
            <a:extLst>
              <a:ext uri="{FF2B5EF4-FFF2-40B4-BE49-F238E27FC236}">
                <a16:creationId xmlns:a16="http://schemas.microsoft.com/office/drawing/2014/main" id="{624BD694-659B-CD07-2B54-700D96CFF3EC}"/>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234981656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EEB6A52-E0FB-B044-9A91-CEECC74BC764}"/>
              </a:ext>
            </a:extLst>
          </p:cNvPr>
          <p:cNvPicPr>
            <a:picLocks noChangeAspect="1"/>
          </p:cNvPicPr>
          <p:nvPr/>
        </p:nvPicPr>
        <p:blipFill rotWithShape="1">
          <a:blip r:embed="rId3"/>
          <a:srcRect b="3017"/>
          <a:stretch/>
        </p:blipFill>
        <p:spPr>
          <a:xfrm>
            <a:off x="40" y="20"/>
            <a:ext cx="24383960" cy="13715980"/>
          </a:xfrm>
          <a:prstGeom prst="rect">
            <a:avLst/>
          </a:prstGeom>
          <a:noFill/>
          <a:ln>
            <a:noFill/>
          </a:ln>
        </p:spPr>
      </p:pic>
    </p:spTree>
    <p:extLst>
      <p:ext uri="{BB962C8B-B14F-4D97-AF65-F5344CB8AC3E}">
        <p14:creationId xmlns:p14="http://schemas.microsoft.com/office/powerpoint/2010/main" val="1300058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53C10-D66D-A81C-DAC1-C30567B9D366}"/>
              </a:ext>
            </a:extLst>
          </p:cNvPr>
          <p:cNvSpPr>
            <a:spLocks noGrp="1"/>
          </p:cNvSpPr>
          <p:nvPr>
            <p:ph type="sldNum" sz="quarter" idx="2"/>
          </p:nvPr>
        </p:nvSpPr>
        <p:spPr/>
        <p:txBody>
          <a:bodyPr/>
          <a:lstStyle/>
          <a:p>
            <a:fld id="{86CB4B4D-7CA3-9044-876B-883B54F8677D}" type="slidenum">
              <a:rPr lang="en-BE" smtClean="0"/>
              <a:t>61</a:t>
            </a:fld>
            <a:endParaRPr lang="en-BE"/>
          </a:p>
        </p:txBody>
      </p:sp>
      <p:sp>
        <p:nvSpPr>
          <p:cNvPr id="3" name="Text Placeholder 2">
            <a:extLst>
              <a:ext uri="{FF2B5EF4-FFF2-40B4-BE49-F238E27FC236}">
                <a16:creationId xmlns:a16="http://schemas.microsoft.com/office/drawing/2014/main" id="{AE1F8B57-5FD7-8D4C-096A-F4DC91883E78}"/>
              </a:ext>
            </a:extLst>
          </p:cNvPr>
          <p:cNvSpPr>
            <a:spLocks noGrp="1"/>
          </p:cNvSpPr>
          <p:nvPr>
            <p:ph type="body" sz="quarter" idx="11"/>
          </p:nvPr>
        </p:nvSpPr>
        <p:spPr>
          <a:xfrm>
            <a:off x="1545950" y="1434352"/>
            <a:ext cx="21267946" cy="2737597"/>
          </a:xfrm>
        </p:spPr>
        <p:txBody>
          <a:bodyPr/>
          <a:lstStyle/>
          <a:p>
            <a:r>
              <a:rPr lang="en-US" sz="6600"/>
              <a:t>Digital Management</a:t>
            </a:r>
            <a:endParaRPr lang="en-BE" sz="6600"/>
          </a:p>
        </p:txBody>
      </p:sp>
      <p:pic>
        <p:nvPicPr>
          <p:cNvPr id="5" name="Afbeelding 4">
            <a:extLst>
              <a:ext uri="{FF2B5EF4-FFF2-40B4-BE49-F238E27FC236}">
                <a16:creationId xmlns:a16="http://schemas.microsoft.com/office/drawing/2014/main" id="{021B5852-249B-1BC7-3145-CC6B4ED92075}"/>
              </a:ext>
            </a:extLst>
          </p:cNvPr>
          <p:cNvPicPr>
            <a:picLocks noChangeAspect="1"/>
          </p:cNvPicPr>
          <p:nvPr/>
        </p:nvPicPr>
        <p:blipFill>
          <a:blip r:embed="rId2"/>
          <a:stretch>
            <a:fillRect/>
          </a:stretch>
        </p:blipFill>
        <p:spPr>
          <a:xfrm>
            <a:off x="10420350" y="5174261"/>
            <a:ext cx="13183916" cy="6756756"/>
          </a:xfrm>
          <a:prstGeom prst="rect">
            <a:avLst/>
          </a:prstGeom>
          <a:noFill/>
        </p:spPr>
      </p:pic>
      <p:sp>
        <p:nvSpPr>
          <p:cNvPr id="6" name="Tijdelijke aanduiding voor inhoud 2">
            <a:extLst>
              <a:ext uri="{FF2B5EF4-FFF2-40B4-BE49-F238E27FC236}">
                <a16:creationId xmlns:a16="http://schemas.microsoft.com/office/drawing/2014/main" id="{C5767EE4-D323-9894-6E64-F6AF85CFD9F8}"/>
              </a:ext>
            </a:extLst>
          </p:cNvPr>
          <p:cNvSpPr txBox="1">
            <a:spLocks/>
          </p:cNvSpPr>
          <p:nvPr/>
        </p:nvSpPr>
        <p:spPr>
          <a:xfrm>
            <a:off x="779734" y="2803150"/>
            <a:ext cx="9229344" cy="10087151"/>
          </a:xfrm>
          <a:prstGeom prst="rect">
            <a:avLst/>
          </a:prstGeom>
        </p:spPr>
        <p:txBody>
          <a:bodyPr>
            <a:normAutofit/>
          </a:bodyPr>
          <a:lst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tx2"/>
                </a:solidFill>
                <a:uFillTx/>
                <a:latin typeface="Avenir Next" panose="020B0503020202020204" pitchFamily="34" charset="0"/>
                <a:ea typeface="+mn-ea"/>
                <a:cs typeface="+mn-cs"/>
                <a:sym typeface="Helvetica Neue"/>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571500" indent="-571500">
              <a:spcBef>
                <a:spcPts val="1500"/>
              </a:spcBef>
              <a:buFont typeface="Arial" panose="020B0604020202020204" pitchFamily="34" charset="0"/>
              <a:buChar char="•"/>
            </a:pPr>
            <a:r>
              <a:rPr lang="nl-NL"/>
              <a:t>Cross-boundary teaming</a:t>
            </a:r>
          </a:p>
          <a:p>
            <a:pPr marL="571500" indent="-571500">
              <a:spcBef>
                <a:spcPts val="1500"/>
              </a:spcBef>
              <a:buFont typeface="Arial" panose="020B0604020202020204" pitchFamily="34" charset="0"/>
              <a:buChar char="•"/>
            </a:pPr>
            <a:r>
              <a:rPr lang="nl-NL"/>
              <a:t>Overview &amp; Scope</a:t>
            </a:r>
          </a:p>
          <a:p>
            <a:pPr marL="571500" indent="-571500">
              <a:spcBef>
                <a:spcPts val="1500"/>
              </a:spcBef>
              <a:buFont typeface="Arial" panose="020B0604020202020204" pitchFamily="34" charset="0"/>
              <a:buChar char="•"/>
            </a:pPr>
            <a:r>
              <a:rPr lang="nl-NL"/>
              <a:t>Communicate, communicate, communicate</a:t>
            </a:r>
          </a:p>
          <a:p>
            <a:pPr marL="571500" indent="-571500">
              <a:spcBef>
                <a:spcPts val="1500"/>
              </a:spcBef>
              <a:buFont typeface="Arial" panose="020B0604020202020204" pitchFamily="34" charset="0"/>
              <a:buChar char="•"/>
            </a:pPr>
            <a:r>
              <a:rPr lang="nl-NL"/>
              <a:t>Self-organizing teams</a:t>
            </a:r>
          </a:p>
          <a:p>
            <a:pPr marL="571500" indent="-571500">
              <a:spcBef>
                <a:spcPts val="1500"/>
              </a:spcBef>
              <a:buFont typeface="Arial" panose="020B0604020202020204" pitchFamily="34" charset="0"/>
              <a:buChar char="•"/>
            </a:pPr>
            <a:r>
              <a:rPr lang="nl-NL"/>
              <a:t>Willingness to experiment</a:t>
            </a:r>
          </a:p>
          <a:p>
            <a:pPr marL="571500" indent="-571500">
              <a:spcBef>
                <a:spcPts val="1500"/>
              </a:spcBef>
              <a:buFont typeface="Arial" panose="020B0604020202020204" pitchFamily="34" charset="0"/>
              <a:buChar char="•"/>
            </a:pPr>
            <a:r>
              <a:rPr lang="nl-NL"/>
              <a:t>Agile, Sprint, Scrum, SAFE</a:t>
            </a:r>
          </a:p>
          <a:p>
            <a:pPr marL="571500" indent="-571500">
              <a:spcBef>
                <a:spcPts val="1500"/>
              </a:spcBef>
              <a:buFont typeface="Arial" panose="020B0604020202020204" pitchFamily="34" charset="0"/>
              <a:buChar char="•"/>
            </a:pPr>
            <a:r>
              <a:rPr lang="nl-NL"/>
              <a:t>More trust, less control</a:t>
            </a:r>
          </a:p>
          <a:p>
            <a:pPr marL="0" indent="0">
              <a:spcBef>
                <a:spcPts val="1500"/>
              </a:spcBef>
              <a:buFontTx/>
              <a:buNone/>
            </a:pPr>
            <a:r>
              <a:rPr lang="nl-NL"/>
              <a:t>OR</a:t>
            </a:r>
          </a:p>
          <a:p>
            <a:pPr marL="0" indent="0">
              <a:spcBef>
                <a:spcPts val="1500"/>
              </a:spcBef>
              <a:buFontTx/>
              <a:buNone/>
            </a:pPr>
            <a:r>
              <a:rPr lang="nl-NL"/>
              <a:t>Algorithmic management</a:t>
            </a:r>
          </a:p>
          <a:p>
            <a:pPr marL="0" indent="0">
              <a:spcBef>
                <a:spcPts val="1500"/>
              </a:spcBef>
              <a:buFontTx/>
              <a:buNone/>
            </a:pPr>
            <a:r>
              <a:rPr lang="nl-NL"/>
              <a:t>Robots and AI in management?</a:t>
            </a:r>
          </a:p>
        </p:txBody>
      </p:sp>
    </p:spTree>
    <p:extLst>
      <p:ext uri="{BB962C8B-B14F-4D97-AF65-F5344CB8AC3E}">
        <p14:creationId xmlns:p14="http://schemas.microsoft.com/office/powerpoint/2010/main" val="202748209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0271D-F598-9F97-4AC8-FD2E9DF15292}"/>
              </a:ext>
            </a:extLst>
          </p:cNvPr>
          <p:cNvSpPr>
            <a:spLocks noGrp="1"/>
          </p:cNvSpPr>
          <p:nvPr>
            <p:ph type="sldNum" sz="quarter" idx="2"/>
          </p:nvPr>
        </p:nvSpPr>
        <p:spPr/>
        <p:txBody>
          <a:bodyPr/>
          <a:lstStyle/>
          <a:p>
            <a:fld id="{86CB4B4D-7CA3-9044-876B-883B54F8677D}" type="slidenum">
              <a:rPr lang="en-BE" smtClean="0"/>
              <a:t>62</a:t>
            </a:fld>
            <a:endParaRPr lang="en-BE"/>
          </a:p>
        </p:txBody>
      </p:sp>
      <p:sp>
        <p:nvSpPr>
          <p:cNvPr id="3" name="Text Placeholder 2">
            <a:extLst>
              <a:ext uri="{FF2B5EF4-FFF2-40B4-BE49-F238E27FC236}">
                <a16:creationId xmlns:a16="http://schemas.microsoft.com/office/drawing/2014/main" id="{9E822B74-A72D-D644-5DEA-9991894A66A4}"/>
              </a:ext>
            </a:extLst>
          </p:cNvPr>
          <p:cNvSpPr>
            <a:spLocks noGrp="1"/>
          </p:cNvSpPr>
          <p:nvPr>
            <p:ph type="body" sz="quarter" idx="11"/>
          </p:nvPr>
        </p:nvSpPr>
        <p:spPr>
          <a:xfrm>
            <a:off x="14984274" y="4679576"/>
            <a:ext cx="5978801" cy="4356847"/>
          </a:xfrm>
        </p:spPr>
        <p:txBody>
          <a:bodyPr/>
          <a:lstStyle/>
          <a:p>
            <a:pPr marL="0" indent="0">
              <a:spcBef>
                <a:spcPts val="500"/>
              </a:spcBef>
              <a:buNone/>
            </a:pPr>
            <a:r>
              <a:rPr lang="en-US" sz="9600"/>
              <a:t>Re- &amp;</a:t>
            </a:r>
          </a:p>
          <a:p>
            <a:pPr marL="0" indent="0">
              <a:spcBef>
                <a:spcPts val="500"/>
              </a:spcBef>
              <a:buNone/>
            </a:pPr>
            <a:r>
              <a:rPr lang="en-US" sz="9600"/>
              <a:t>Upskilling</a:t>
            </a:r>
            <a:endParaRPr lang="en-BE" sz="9600"/>
          </a:p>
        </p:txBody>
      </p:sp>
      <p:pic>
        <p:nvPicPr>
          <p:cNvPr id="6" name="Picture Placeholder 8" descr="Diagram&#10;&#10;Description automatically generated">
            <a:extLst>
              <a:ext uri="{FF2B5EF4-FFF2-40B4-BE49-F238E27FC236}">
                <a16:creationId xmlns:a16="http://schemas.microsoft.com/office/drawing/2014/main" id="{2772D5E3-0F80-F672-40D8-EACC08BAA97C}"/>
              </a:ext>
            </a:extLst>
          </p:cNvPr>
          <p:cNvPicPr>
            <a:picLocks noChangeAspect="1"/>
          </p:cNvPicPr>
          <p:nvPr/>
        </p:nvPicPr>
        <p:blipFill>
          <a:blip r:embed="rId2"/>
          <a:srcRect l="14666" r="14666"/>
          <a:stretch>
            <a:fillRect/>
          </a:stretch>
        </p:blipFill>
        <p:spPr>
          <a:xfrm>
            <a:off x="1085850" y="520185"/>
            <a:ext cx="12020550" cy="11162833"/>
          </a:xfrm>
          <a:prstGeom prst="rect">
            <a:avLst/>
          </a:prstGeom>
        </p:spPr>
      </p:pic>
    </p:spTree>
    <p:extLst>
      <p:ext uri="{BB962C8B-B14F-4D97-AF65-F5344CB8AC3E}">
        <p14:creationId xmlns:p14="http://schemas.microsoft.com/office/powerpoint/2010/main" val="101443689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28F4BF1A-D397-FC47-87AE-ECC427AE48E1}"/>
              </a:ext>
            </a:extLst>
          </p:cNvPr>
          <p:cNvSpPr>
            <a:spLocks noGrp="1"/>
          </p:cNvSpPr>
          <p:nvPr>
            <p:ph type="sldNum" sz="quarter" idx="2"/>
          </p:nvPr>
        </p:nvSpPr>
        <p:spPr>
          <a:xfrm>
            <a:off x="22206906" y="12715131"/>
            <a:ext cx="606990" cy="374600"/>
          </a:xfrm>
        </p:spPr>
        <p:txBody>
          <a:bodyPr>
            <a:normAutofit/>
          </a:bodyPr>
          <a:lstStyle/>
          <a:p>
            <a:pPr>
              <a:lnSpc>
                <a:spcPct val="90000"/>
              </a:lnSpc>
              <a:spcAft>
                <a:spcPts val="1200"/>
              </a:spcAft>
            </a:pPr>
            <a:fld id="{EC1B0D69-B8A6-8744-9E7E-380CD2AD97F8}" type="slidenum">
              <a:rPr lang="nl-NL" sz="2000" noProof="0" smtClean="0"/>
              <a:pPr>
                <a:lnSpc>
                  <a:spcPct val="90000"/>
                </a:lnSpc>
                <a:spcAft>
                  <a:spcPts val="1200"/>
                </a:spcAft>
              </a:pPr>
              <a:t>63</a:t>
            </a:fld>
            <a:endParaRPr lang="nl-NL" sz="2000" noProof="0"/>
          </a:p>
        </p:txBody>
      </p:sp>
      <p:sp>
        <p:nvSpPr>
          <p:cNvPr id="8" name="Tijdelijke aanduiding voor tekst 7">
            <a:extLst>
              <a:ext uri="{FF2B5EF4-FFF2-40B4-BE49-F238E27FC236}">
                <a16:creationId xmlns:a16="http://schemas.microsoft.com/office/drawing/2014/main" id="{FB8C6A94-7DFF-9F44-A375-3F62B6BD8736}"/>
              </a:ext>
            </a:extLst>
          </p:cNvPr>
          <p:cNvSpPr>
            <a:spLocks noGrp="1"/>
          </p:cNvSpPr>
          <p:nvPr>
            <p:ph type="body" sz="quarter" idx="12"/>
          </p:nvPr>
        </p:nvSpPr>
        <p:spPr>
          <a:xfrm>
            <a:off x="11649456" y="3002580"/>
            <a:ext cx="12405855" cy="10111341"/>
          </a:xfrm>
        </p:spPr>
        <p:txBody>
          <a:bodyPr>
            <a:normAutofit/>
          </a:bodyPr>
          <a:lstStyle/>
          <a:p>
            <a:pPr marL="0" indent="0">
              <a:spcBef>
                <a:spcPts val="500"/>
              </a:spcBef>
              <a:buNone/>
            </a:pPr>
            <a:r>
              <a:rPr lang="nl-NL" sz="4400"/>
              <a:t>Theory of creative destruction (Schumpeter, 1942)</a:t>
            </a:r>
          </a:p>
          <a:p>
            <a:pPr lvl="1">
              <a:spcBef>
                <a:spcPts val="500"/>
              </a:spcBef>
            </a:pPr>
            <a:r>
              <a:rPr lang="nl-NL" sz="4400"/>
              <a:t>Existing arrangements must be destroyed to free up resources and energy for innovation</a:t>
            </a:r>
            <a:br>
              <a:rPr lang="nl-NL" sz="4400"/>
            </a:br>
            <a:endParaRPr lang="nl-NL" sz="4400"/>
          </a:p>
          <a:p>
            <a:pPr marL="0" indent="0">
              <a:spcBef>
                <a:spcPts val="500"/>
              </a:spcBef>
              <a:buNone/>
            </a:pPr>
            <a:r>
              <a:rPr lang="nl-NL" sz="4400"/>
              <a:t>Past industrial revolutions led to: </a:t>
            </a:r>
          </a:p>
          <a:p>
            <a:pPr lvl="1">
              <a:spcBef>
                <a:spcPts val="500"/>
              </a:spcBef>
            </a:pPr>
            <a:r>
              <a:rPr lang="nl-NL" sz="4400"/>
              <a:t>Displacement of traditional jobs</a:t>
            </a:r>
          </a:p>
          <a:p>
            <a:pPr lvl="1">
              <a:spcBef>
                <a:spcPts val="500"/>
              </a:spcBef>
            </a:pPr>
            <a:r>
              <a:rPr lang="nl-NL" sz="4400"/>
              <a:t>New jobs that come up in industries that replace the old industries</a:t>
            </a:r>
          </a:p>
          <a:p>
            <a:pPr lvl="1">
              <a:spcBef>
                <a:spcPts val="500"/>
              </a:spcBef>
            </a:pPr>
            <a:r>
              <a:rPr lang="nl-NL" sz="4400"/>
              <a:t>Human ability to adopt and acquire new skills through education (Goldin &amp; Katz, 2009)</a:t>
            </a:r>
            <a:br>
              <a:rPr lang="nl-NL" sz="4400"/>
            </a:br>
            <a:endParaRPr lang="nl-NL" sz="4400"/>
          </a:p>
          <a:p>
            <a:pPr marL="0" indent="0">
              <a:spcBef>
                <a:spcPts val="500"/>
              </a:spcBef>
              <a:buNone/>
            </a:pPr>
            <a:r>
              <a:rPr lang="nl-NL" sz="4400"/>
              <a:t>This may however not be true as tech enters more cognitive domains (Brynjolffson &amp; McAfee, 2011)</a:t>
            </a:r>
          </a:p>
          <a:p>
            <a:endParaRPr lang="nl-NL" sz="4100"/>
          </a:p>
        </p:txBody>
      </p:sp>
      <p:pic>
        <p:nvPicPr>
          <p:cNvPr id="10" name="Tijdelijke aanduiding voor inhoud 9">
            <a:extLst>
              <a:ext uri="{FF2B5EF4-FFF2-40B4-BE49-F238E27FC236}">
                <a16:creationId xmlns:a16="http://schemas.microsoft.com/office/drawing/2014/main" id="{A79618E2-B568-DE4D-9D02-FBFA337ABCA6}"/>
              </a:ext>
            </a:extLst>
          </p:cNvPr>
          <p:cNvPicPr>
            <a:picLocks noGrp="1" noChangeAspect="1"/>
          </p:cNvPicPr>
          <p:nvPr>
            <p:ph type="pic" sz="quarter" idx="14"/>
          </p:nvPr>
        </p:nvPicPr>
        <p:blipFill>
          <a:blip r:embed="rId2"/>
          <a:stretch/>
        </p:blipFill>
        <p:spPr>
          <a:xfrm>
            <a:off x="1545949" y="3200626"/>
            <a:ext cx="9074789" cy="8757171"/>
          </a:xfrm>
          <a:prstGeom prst="rect">
            <a:avLst/>
          </a:prstGeom>
          <a:noFill/>
        </p:spPr>
      </p:pic>
      <p:sp>
        <p:nvSpPr>
          <p:cNvPr id="7" name="Titel 6">
            <a:extLst>
              <a:ext uri="{FF2B5EF4-FFF2-40B4-BE49-F238E27FC236}">
                <a16:creationId xmlns:a16="http://schemas.microsoft.com/office/drawing/2014/main" id="{87629D8B-CDBD-8140-A2EB-C110B7298FED}"/>
              </a:ext>
            </a:extLst>
          </p:cNvPr>
          <p:cNvSpPr>
            <a:spLocks noGrp="1"/>
          </p:cNvSpPr>
          <p:nvPr>
            <p:ph type="body" sz="quarter" idx="11"/>
          </p:nvPr>
        </p:nvSpPr>
        <p:spPr>
          <a:xfrm>
            <a:off x="1545949" y="929027"/>
            <a:ext cx="15408551" cy="757126"/>
          </a:xfrm>
        </p:spPr>
        <p:txBody>
          <a:bodyPr lIns="91440" tIns="45720" rIns="91440" bIns="45720" anchor="t">
            <a:noAutofit/>
          </a:bodyPr>
          <a:lstStyle/>
          <a:p>
            <a:r>
              <a:rPr lang="nl-NL" sz="6600" err="1"/>
              <a:t>What</a:t>
            </a:r>
            <a:r>
              <a:rPr lang="nl-NL" sz="6600"/>
              <a:t> does </a:t>
            </a:r>
            <a:r>
              <a:rPr lang="nl-NL" sz="6600" err="1"/>
              <a:t>work</a:t>
            </a:r>
            <a:r>
              <a:rPr lang="nl-NL" sz="6600"/>
              <a:t> look like in </a:t>
            </a:r>
            <a:r>
              <a:rPr lang="nl-NL" sz="6600" err="1"/>
              <a:t>the</a:t>
            </a:r>
            <a:r>
              <a:rPr lang="nl-NL" sz="6600"/>
              <a:t>  ‘digital </a:t>
            </a:r>
            <a:r>
              <a:rPr lang="nl-NL" sz="6600" err="1"/>
              <a:t>age</a:t>
            </a:r>
            <a:r>
              <a:rPr lang="nl-NL" sz="6600"/>
              <a:t>’</a:t>
            </a:r>
          </a:p>
        </p:txBody>
      </p:sp>
      <p:sp>
        <p:nvSpPr>
          <p:cNvPr id="4" name="Tijdelijke aanduiding voor datum 3" hidden="1">
            <a:extLst>
              <a:ext uri="{FF2B5EF4-FFF2-40B4-BE49-F238E27FC236}">
                <a16:creationId xmlns:a16="http://schemas.microsoft.com/office/drawing/2014/main" id="{B339F48D-C729-8C46-9112-84C894FAC2A6}"/>
              </a:ext>
            </a:extLst>
          </p:cNvPr>
          <p:cNvSpPr>
            <a:spLocks noGrp="1"/>
          </p:cNvSpPr>
          <p:nvPr>
            <p:ph type="dt" sz="half" idx="4294967295"/>
          </p:nvPr>
        </p:nvSpPr>
        <p:spPr>
          <a:xfrm>
            <a:off x="958752" y="12712701"/>
            <a:ext cx="5629372" cy="730250"/>
          </a:xfrm>
        </p:spPr>
        <p:txBody>
          <a:bodyPr anchor="ctr">
            <a:normAutofit/>
          </a:bodyPr>
          <a:lstStyle/>
          <a:p>
            <a:pPr>
              <a:spcAft>
                <a:spcPts val="1200"/>
              </a:spcAft>
            </a:pPr>
            <a:fld id="{63AC7553-1A53-9C42-925B-8EF3D5E8C661}" type="datetime4">
              <a:rPr lang="nl-NL" smtClean="0"/>
              <a:pPr>
                <a:spcAft>
                  <a:spcPts val="1200"/>
                </a:spcAft>
              </a:pPr>
              <a:t>7 maart 2024</a:t>
            </a:fld>
            <a:endParaRPr lang="en-US"/>
          </a:p>
        </p:txBody>
      </p:sp>
    </p:spTree>
    <p:extLst>
      <p:ext uri="{BB962C8B-B14F-4D97-AF65-F5344CB8AC3E}">
        <p14:creationId xmlns:p14="http://schemas.microsoft.com/office/powerpoint/2010/main" val="144734003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C71B9025-6078-3660-F3AB-C97894A090C3}"/>
              </a:ext>
            </a:extLst>
          </p:cNvPr>
          <p:cNvSpPr>
            <a:spLocks noGrp="1"/>
          </p:cNvSpPr>
          <p:nvPr>
            <p:ph type="sldNum" sz="quarter" idx="2"/>
          </p:nvPr>
        </p:nvSpPr>
        <p:spPr>
          <a:xfrm>
            <a:off x="22206906" y="12715131"/>
            <a:ext cx="606990" cy="374600"/>
          </a:xfrm>
        </p:spPr>
        <p:txBody>
          <a:bodyPr>
            <a:normAutofit/>
          </a:bodyPr>
          <a:lstStyle/>
          <a:p>
            <a:pPr>
              <a:lnSpc>
                <a:spcPct val="90000"/>
              </a:lnSpc>
              <a:spcAft>
                <a:spcPts val="1200"/>
              </a:spcAft>
            </a:pPr>
            <a:fld id="{EC1B0D69-B8A6-8744-9E7E-380CD2AD97F8}" type="slidenum">
              <a:rPr lang="nl-NL" sz="2000" noProof="0" smtClean="0"/>
              <a:pPr>
                <a:lnSpc>
                  <a:spcPct val="90000"/>
                </a:lnSpc>
                <a:spcAft>
                  <a:spcPts val="1200"/>
                </a:spcAft>
              </a:pPr>
              <a:t>64</a:t>
            </a:fld>
            <a:endParaRPr lang="nl-NL" sz="2000" noProof="0"/>
          </a:p>
        </p:txBody>
      </p:sp>
      <p:sp>
        <p:nvSpPr>
          <p:cNvPr id="3" name="Tijdelijke aanduiding voor inhoud 2">
            <a:extLst>
              <a:ext uri="{FF2B5EF4-FFF2-40B4-BE49-F238E27FC236}">
                <a16:creationId xmlns:a16="http://schemas.microsoft.com/office/drawing/2014/main" id="{B5517C10-7584-2B45-9B41-01E674207626}"/>
              </a:ext>
            </a:extLst>
          </p:cNvPr>
          <p:cNvSpPr>
            <a:spLocks noGrp="1"/>
          </p:cNvSpPr>
          <p:nvPr>
            <p:ph type="body" sz="quarter" idx="12"/>
          </p:nvPr>
        </p:nvSpPr>
        <p:spPr>
          <a:xfrm>
            <a:off x="11947249" y="4863353"/>
            <a:ext cx="10086594" cy="10087151"/>
          </a:xfrm>
        </p:spPr>
        <p:txBody>
          <a:bodyPr>
            <a:normAutofit/>
          </a:bodyPr>
          <a:lstStyle/>
          <a:p>
            <a:pPr marL="0" indent="0">
              <a:spcBef>
                <a:spcPts val="500"/>
              </a:spcBef>
              <a:buNone/>
            </a:pPr>
            <a:r>
              <a:rPr lang="nl-NL"/>
              <a:t>Re- and upskilling: 50% of all employees will need reskilling by 2025</a:t>
            </a:r>
          </a:p>
          <a:p>
            <a:pPr marL="609600" lvl="1" indent="0">
              <a:spcBef>
                <a:spcPts val="500"/>
              </a:spcBef>
              <a:buNone/>
            </a:pPr>
            <a:r>
              <a:rPr lang="nl-NL"/>
              <a:t>By 2025, 85 million jobs will be displaced by automation</a:t>
            </a:r>
          </a:p>
          <a:p>
            <a:pPr>
              <a:spcBef>
                <a:spcPts val="500"/>
              </a:spcBef>
            </a:pPr>
            <a:endParaRPr lang="nl-NL"/>
          </a:p>
          <a:p>
            <a:pPr marL="0" indent="0">
              <a:spcBef>
                <a:spcPts val="500"/>
              </a:spcBef>
              <a:buNone/>
            </a:pPr>
            <a:r>
              <a:rPr lang="nl-NL" err="1"/>
              <a:t>However</a:t>
            </a:r>
            <a:r>
              <a:rPr lang="nl-NL"/>
              <a:t>, </a:t>
            </a:r>
            <a:r>
              <a:rPr lang="nl-NL" err="1"/>
              <a:t>potentially</a:t>
            </a:r>
            <a:r>
              <a:rPr lang="nl-NL"/>
              <a:t>, 90+ </a:t>
            </a:r>
            <a:r>
              <a:rPr lang="nl-NL" err="1"/>
              <a:t>million</a:t>
            </a:r>
            <a:r>
              <a:rPr lang="nl-NL"/>
              <a:t> new or </a:t>
            </a:r>
            <a:r>
              <a:rPr lang="nl-NL" err="1"/>
              <a:t>adapted</a:t>
            </a:r>
            <a:r>
              <a:rPr lang="nl-NL"/>
              <a:t> jobs </a:t>
            </a:r>
            <a:r>
              <a:rPr lang="nl-NL" err="1"/>
              <a:t>will</a:t>
            </a:r>
            <a:r>
              <a:rPr lang="nl-NL"/>
              <a:t> </a:t>
            </a:r>
            <a:r>
              <a:rPr lang="nl-NL" err="1"/>
              <a:t>likely</a:t>
            </a:r>
            <a:r>
              <a:rPr lang="nl-NL"/>
              <a:t> </a:t>
            </a:r>
            <a:r>
              <a:rPr lang="nl-NL" err="1"/>
              <a:t>arise</a:t>
            </a:r>
            <a:endParaRPr lang="nl-NL"/>
          </a:p>
          <a:p>
            <a:pPr>
              <a:spcBef>
                <a:spcPts val="500"/>
              </a:spcBef>
            </a:pPr>
            <a:endParaRPr lang="nl-NL"/>
          </a:p>
          <a:p>
            <a:pPr marL="0" indent="0">
              <a:spcBef>
                <a:spcPts val="500"/>
              </a:spcBef>
              <a:buNone/>
            </a:pPr>
            <a:r>
              <a:rPr lang="nl-NL"/>
              <a:t>World </a:t>
            </a:r>
            <a:r>
              <a:rPr lang="nl-NL" err="1"/>
              <a:t>Economic</a:t>
            </a:r>
            <a:r>
              <a:rPr lang="nl-NL"/>
              <a:t> Forum, 2020</a:t>
            </a:r>
          </a:p>
        </p:txBody>
      </p:sp>
      <p:pic>
        <p:nvPicPr>
          <p:cNvPr id="5" name="Picture 4" descr="Digital numbers art">
            <a:extLst>
              <a:ext uri="{FF2B5EF4-FFF2-40B4-BE49-F238E27FC236}">
                <a16:creationId xmlns:a16="http://schemas.microsoft.com/office/drawing/2014/main" id="{9D3540FE-4910-61E9-C8F5-14986EA2DCF8}"/>
              </a:ext>
            </a:extLst>
          </p:cNvPr>
          <p:cNvPicPr>
            <a:picLocks noChangeAspect="1"/>
          </p:cNvPicPr>
          <p:nvPr/>
        </p:nvPicPr>
        <p:blipFill rotWithShape="1">
          <a:blip r:embed="rId2"/>
          <a:srcRect l="17035" r="29054" b="-1"/>
          <a:stretch/>
        </p:blipFill>
        <p:spPr>
          <a:xfrm>
            <a:off x="0" y="-1"/>
            <a:ext cx="9892907" cy="12249151"/>
          </a:xfrm>
          <a:prstGeom prst="rect">
            <a:avLst/>
          </a:prstGeom>
          <a:noFill/>
          <a:ln>
            <a:noFill/>
          </a:ln>
        </p:spPr>
      </p:pic>
      <p:sp>
        <p:nvSpPr>
          <p:cNvPr id="2" name="Titel 1">
            <a:extLst>
              <a:ext uri="{FF2B5EF4-FFF2-40B4-BE49-F238E27FC236}">
                <a16:creationId xmlns:a16="http://schemas.microsoft.com/office/drawing/2014/main" id="{3DDCEB2F-4C71-2748-949A-5B0AF11535DE}"/>
              </a:ext>
            </a:extLst>
          </p:cNvPr>
          <p:cNvSpPr>
            <a:spLocks noGrp="1"/>
          </p:cNvSpPr>
          <p:nvPr>
            <p:ph type="body" sz="quarter" idx="11"/>
          </p:nvPr>
        </p:nvSpPr>
        <p:spPr>
          <a:xfrm>
            <a:off x="11375749" y="2798684"/>
            <a:ext cx="17142101" cy="1714500"/>
          </a:xfrm>
        </p:spPr>
        <p:txBody>
          <a:bodyPr>
            <a:normAutofit/>
          </a:bodyPr>
          <a:lstStyle/>
          <a:p>
            <a:r>
              <a:rPr lang="nl-NL" sz="6600"/>
              <a:t>The skills </a:t>
            </a:r>
            <a:r>
              <a:rPr lang="nl-NL" sz="6600" err="1"/>
              <a:t>challenge</a:t>
            </a:r>
            <a:endParaRPr lang="nl-NL" sz="6600"/>
          </a:p>
        </p:txBody>
      </p:sp>
      <p:sp>
        <p:nvSpPr>
          <p:cNvPr id="9" name="Date Placeholder 4" hidden="1">
            <a:extLst>
              <a:ext uri="{FF2B5EF4-FFF2-40B4-BE49-F238E27FC236}">
                <a16:creationId xmlns:a16="http://schemas.microsoft.com/office/drawing/2014/main" id="{2C4338E5-CCF7-3921-ADEB-F287D978012D}"/>
              </a:ext>
            </a:extLst>
          </p:cNvPr>
          <p:cNvSpPr>
            <a:spLocks noGrp="1"/>
          </p:cNvSpPr>
          <p:nvPr>
            <p:ph type="dt" sz="half" idx="4294967295"/>
          </p:nvPr>
        </p:nvSpPr>
        <p:spPr>
          <a:xfrm>
            <a:off x="958752" y="12712701"/>
            <a:ext cx="5629372" cy="730250"/>
          </a:xfrm>
        </p:spPr>
        <p:txBody>
          <a:bodyPr/>
          <a:lstStyle/>
          <a:p>
            <a:pPr>
              <a:spcAft>
                <a:spcPts val="1200"/>
              </a:spcAft>
            </a:pPr>
            <a:fld id="{C2F9C46C-5723-CC43-9C75-D5037133D0C8}" type="datetime4">
              <a:rPr lang="nl-NL" smtClean="0"/>
              <a:pPr>
                <a:spcAft>
                  <a:spcPts val="1200"/>
                </a:spcAft>
              </a:pPr>
              <a:t>7 maart 2024</a:t>
            </a:fld>
            <a:endParaRPr lang="en-US"/>
          </a:p>
        </p:txBody>
      </p:sp>
    </p:spTree>
    <p:extLst>
      <p:ext uri="{BB962C8B-B14F-4D97-AF65-F5344CB8AC3E}">
        <p14:creationId xmlns:p14="http://schemas.microsoft.com/office/powerpoint/2010/main" val="288946374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9F1CF8-F5AC-1253-982A-81AD8B0C6231}"/>
              </a:ext>
            </a:extLst>
          </p:cNvPr>
          <p:cNvSpPr>
            <a:spLocks noGrp="1"/>
          </p:cNvSpPr>
          <p:nvPr>
            <p:ph type="sldNum" sz="quarter" idx="2"/>
          </p:nvPr>
        </p:nvSpPr>
        <p:spPr/>
        <p:txBody>
          <a:bodyPr/>
          <a:lstStyle/>
          <a:p>
            <a:fld id="{86CB4B4D-7CA3-9044-876B-883B54F8677D}" type="slidenum">
              <a:rPr lang="en-BE" smtClean="0"/>
              <a:t>65</a:t>
            </a:fld>
            <a:endParaRPr lang="en-BE"/>
          </a:p>
        </p:txBody>
      </p:sp>
      <p:sp>
        <p:nvSpPr>
          <p:cNvPr id="3" name="Text Placeholder 2">
            <a:extLst>
              <a:ext uri="{FF2B5EF4-FFF2-40B4-BE49-F238E27FC236}">
                <a16:creationId xmlns:a16="http://schemas.microsoft.com/office/drawing/2014/main" id="{F735AF34-DEC7-324B-EF57-8872D7014236}"/>
              </a:ext>
            </a:extLst>
          </p:cNvPr>
          <p:cNvSpPr>
            <a:spLocks noGrp="1"/>
          </p:cNvSpPr>
          <p:nvPr>
            <p:ph type="body" sz="quarter" idx="11"/>
          </p:nvPr>
        </p:nvSpPr>
        <p:spPr>
          <a:xfrm>
            <a:off x="1545950" y="1434352"/>
            <a:ext cx="21267946" cy="3537697"/>
          </a:xfrm>
        </p:spPr>
        <p:txBody>
          <a:bodyPr/>
          <a:lstStyle/>
          <a:p>
            <a:r>
              <a:rPr lang="en-US" sz="6600"/>
              <a:t>What work will there be left?</a:t>
            </a:r>
            <a:endParaRPr lang="en-BE" sz="6600"/>
          </a:p>
        </p:txBody>
      </p:sp>
      <p:sp>
        <p:nvSpPr>
          <p:cNvPr id="4" name="Text Placeholder 3">
            <a:extLst>
              <a:ext uri="{FF2B5EF4-FFF2-40B4-BE49-F238E27FC236}">
                <a16:creationId xmlns:a16="http://schemas.microsoft.com/office/drawing/2014/main" id="{41B7D245-EB6D-A4F5-7821-10C22449F066}"/>
              </a:ext>
            </a:extLst>
          </p:cNvPr>
          <p:cNvSpPr>
            <a:spLocks noGrp="1"/>
          </p:cNvSpPr>
          <p:nvPr>
            <p:ph type="body" sz="quarter" idx="12"/>
          </p:nvPr>
        </p:nvSpPr>
        <p:spPr>
          <a:xfrm>
            <a:off x="1545950" y="3198185"/>
            <a:ext cx="21267946" cy="6930454"/>
          </a:xfrm>
        </p:spPr>
        <p:txBody>
          <a:bodyPr/>
          <a:lstStyle/>
          <a:p>
            <a:pPr>
              <a:spcBef>
                <a:spcPts val="500"/>
              </a:spcBef>
            </a:pPr>
            <a:r>
              <a:rPr lang="en-US"/>
              <a:t>Originally, only rule-based manual routine work was automated</a:t>
            </a:r>
          </a:p>
          <a:p>
            <a:pPr>
              <a:spcBef>
                <a:spcPts val="500"/>
              </a:spcBef>
            </a:pPr>
            <a:r>
              <a:rPr lang="en-US"/>
              <a:t>Increasingly, rule-based cognitive work is being replaced (i.e. administration)</a:t>
            </a:r>
          </a:p>
          <a:p>
            <a:pPr>
              <a:spcBef>
                <a:spcPts val="500"/>
              </a:spcBef>
            </a:pPr>
            <a:r>
              <a:rPr lang="en-US"/>
              <a:t>Thanks to big data and AI, non-routine manual tasks can be automated (i.e. handwriting, speech recognition)</a:t>
            </a:r>
          </a:p>
          <a:p>
            <a:pPr>
              <a:spcBef>
                <a:spcPts val="500"/>
              </a:spcBef>
            </a:pPr>
            <a:r>
              <a:rPr lang="en-US"/>
              <a:t>Because of large-scale data (beyond bounded rationality of humans), non-routine cognitive tasks now also have become the domain of automation (i.e. fraud detection, MRI scanning, law, accounting, music, video, text)</a:t>
            </a:r>
          </a:p>
          <a:p>
            <a:pPr>
              <a:spcBef>
                <a:spcPts val="500"/>
              </a:spcBef>
            </a:pPr>
            <a:endParaRPr lang="en-US"/>
          </a:p>
          <a:p>
            <a:pPr marL="0" indent="0">
              <a:spcBef>
                <a:spcPts val="500"/>
              </a:spcBef>
              <a:buNone/>
            </a:pPr>
            <a:r>
              <a:rPr lang="en-US"/>
              <a:t>However, higher-end jobs run lower risk than lower-end jobs and work that requires high abstraction levels and/or creativity runs lower risk……for now (Frey &amp; Osborne, 2013)</a:t>
            </a:r>
          </a:p>
          <a:p>
            <a:endParaRPr lang="en-BE"/>
          </a:p>
        </p:txBody>
      </p:sp>
    </p:spTree>
    <p:extLst>
      <p:ext uri="{BB962C8B-B14F-4D97-AF65-F5344CB8AC3E}">
        <p14:creationId xmlns:p14="http://schemas.microsoft.com/office/powerpoint/2010/main" val="413729967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6BD315C8-1D13-F75E-44A1-47DC8AD8F0FD}"/>
              </a:ext>
            </a:extLst>
          </p:cNvPr>
          <p:cNvSpPr>
            <a:spLocks noGrp="1"/>
          </p:cNvSpPr>
          <p:nvPr>
            <p:ph type="sldNum" sz="quarter" idx="2"/>
          </p:nvPr>
        </p:nvSpPr>
        <p:spPr>
          <a:xfrm>
            <a:off x="22206906" y="12715131"/>
            <a:ext cx="606990" cy="374600"/>
          </a:xfrm>
        </p:spPr>
        <p:txBody>
          <a:bodyPr/>
          <a:lstStyle/>
          <a:p>
            <a:pPr>
              <a:spcAft>
                <a:spcPts val="600"/>
              </a:spcAft>
            </a:pPr>
            <a:fld id="{86CB4B4D-7CA3-9044-876B-883B54F8677D}" type="slidenum">
              <a:rPr lang="en-US"/>
              <a:pPr>
                <a:spcAft>
                  <a:spcPts val="600"/>
                </a:spcAft>
              </a:pPr>
              <a:t>66</a:t>
            </a:fld>
            <a:endParaRPr lang="en-US"/>
          </a:p>
        </p:txBody>
      </p:sp>
      <p:pic>
        <p:nvPicPr>
          <p:cNvPr id="2" name="Afbeelding 1">
            <a:extLst>
              <a:ext uri="{FF2B5EF4-FFF2-40B4-BE49-F238E27FC236}">
                <a16:creationId xmlns:a16="http://schemas.microsoft.com/office/drawing/2014/main" id="{87FCD095-D774-B1D6-31ED-EF7B9380D2D3}"/>
              </a:ext>
            </a:extLst>
          </p:cNvPr>
          <p:cNvPicPr>
            <a:picLocks noChangeAspect="1"/>
          </p:cNvPicPr>
          <p:nvPr/>
        </p:nvPicPr>
        <p:blipFill>
          <a:blip r:embed="rId2"/>
          <a:stretch>
            <a:fillRect/>
          </a:stretch>
        </p:blipFill>
        <p:spPr>
          <a:xfrm>
            <a:off x="162241" y="0"/>
            <a:ext cx="19187411" cy="13716000"/>
          </a:xfrm>
          <a:prstGeom prst="rect">
            <a:avLst/>
          </a:prstGeom>
          <a:noFill/>
        </p:spPr>
      </p:pic>
      <p:sp>
        <p:nvSpPr>
          <p:cNvPr id="8" name="Titel 7">
            <a:extLst>
              <a:ext uri="{FF2B5EF4-FFF2-40B4-BE49-F238E27FC236}">
                <a16:creationId xmlns:a16="http://schemas.microsoft.com/office/drawing/2014/main" id="{BE274B03-9BB4-0CD6-08D9-BE34837F4731}"/>
              </a:ext>
            </a:extLst>
          </p:cNvPr>
          <p:cNvSpPr>
            <a:spLocks noGrp="1"/>
          </p:cNvSpPr>
          <p:nvPr>
            <p:ph type="body" sz="quarter" idx="11"/>
          </p:nvPr>
        </p:nvSpPr>
        <p:spPr>
          <a:xfrm>
            <a:off x="20657172" y="5410200"/>
            <a:ext cx="5459057" cy="5620479"/>
          </a:xfrm>
        </p:spPr>
        <p:txBody>
          <a:bodyPr vert="vert270">
            <a:normAutofit/>
          </a:bodyPr>
          <a:lstStyle/>
          <a:p>
            <a:pPr marL="0" indent="0">
              <a:buNone/>
            </a:pPr>
            <a:r>
              <a:rPr lang="nl-NL" sz="6600"/>
              <a:t>Risico van automatisering</a:t>
            </a:r>
          </a:p>
        </p:txBody>
      </p:sp>
    </p:spTree>
    <p:extLst>
      <p:ext uri="{BB962C8B-B14F-4D97-AF65-F5344CB8AC3E}">
        <p14:creationId xmlns:p14="http://schemas.microsoft.com/office/powerpoint/2010/main" val="81349594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1B619-E3B3-388B-1260-267612FBA77F}"/>
            </a:ext>
          </a:extLst>
        </p:cNvPr>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C7BCC333-042B-8DDB-4CBA-D87E80F8B81C}"/>
              </a:ext>
            </a:extLst>
          </p:cNvPr>
          <p:cNvSpPr>
            <a:spLocks noGrp="1"/>
          </p:cNvSpPr>
          <p:nvPr>
            <p:ph type="sldNum" sz="quarter" idx="2"/>
          </p:nvPr>
        </p:nvSpPr>
        <p:spPr>
          <a:xfrm>
            <a:off x="22206906" y="12715131"/>
            <a:ext cx="606990" cy="374600"/>
          </a:xfrm>
        </p:spPr>
        <p:txBody>
          <a:bodyPr/>
          <a:lstStyle/>
          <a:p>
            <a:pPr>
              <a:spcAft>
                <a:spcPts val="600"/>
              </a:spcAft>
            </a:pPr>
            <a:fld id="{86CB4B4D-7CA3-9044-876B-883B54F8677D}" type="slidenum">
              <a:rPr lang="en-US"/>
              <a:pPr>
                <a:spcAft>
                  <a:spcPts val="600"/>
                </a:spcAft>
              </a:pPr>
              <a:t>67</a:t>
            </a:fld>
            <a:endParaRPr lang="en-US"/>
          </a:p>
        </p:txBody>
      </p:sp>
      <p:sp>
        <p:nvSpPr>
          <p:cNvPr id="8" name="Titel 7">
            <a:extLst>
              <a:ext uri="{FF2B5EF4-FFF2-40B4-BE49-F238E27FC236}">
                <a16:creationId xmlns:a16="http://schemas.microsoft.com/office/drawing/2014/main" id="{8FD22C16-BCDD-1AD3-264A-A75101EF906B}"/>
              </a:ext>
            </a:extLst>
          </p:cNvPr>
          <p:cNvSpPr>
            <a:spLocks noGrp="1"/>
          </p:cNvSpPr>
          <p:nvPr>
            <p:ph type="body" sz="quarter" idx="11"/>
          </p:nvPr>
        </p:nvSpPr>
        <p:spPr>
          <a:xfrm>
            <a:off x="16747849" y="5029200"/>
            <a:ext cx="5459057" cy="5620479"/>
          </a:xfrm>
        </p:spPr>
        <p:txBody>
          <a:bodyPr vert="vert270">
            <a:normAutofit/>
          </a:bodyPr>
          <a:lstStyle/>
          <a:p>
            <a:pPr marL="0" indent="0">
              <a:buNone/>
            </a:pPr>
            <a:r>
              <a:rPr lang="nl-NL" sz="6600"/>
              <a:t>Efficiencies of automation</a:t>
            </a:r>
          </a:p>
        </p:txBody>
      </p:sp>
      <p:pic>
        <p:nvPicPr>
          <p:cNvPr id="3" name="Tijdelijke aanduiding voor inhoud 4">
            <a:extLst>
              <a:ext uri="{FF2B5EF4-FFF2-40B4-BE49-F238E27FC236}">
                <a16:creationId xmlns:a16="http://schemas.microsoft.com/office/drawing/2014/main" id="{59B29E22-C859-745E-B6C7-E59340680A6F}"/>
              </a:ext>
            </a:extLst>
          </p:cNvPr>
          <p:cNvPicPr>
            <a:picLocks noChangeAspect="1"/>
          </p:cNvPicPr>
          <p:nvPr/>
        </p:nvPicPr>
        <p:blipFill>
          <a:blip r:embed="rId2"/>
          <a:stretch>
            <a:fillRect/>
          </a:stretch>
        </p:blipFill>
        <p:spPr>
          <a:xfrm>
            <a:off x="-20855" y="-37500"/>
            <a:ext cx="13537502" cy="13716000"/>
          </a:xfrm>
          <a:prstGeom prst="rect">
            <a:avLst/>
          </a:prstGeom>
        </p:spPr>
      </p:pic>
    </p:spTree>
    <p:extLst>
      <p:ext uri="{BB962C8B-B14F-4D97-AF65-F5344CB8AC3E}">
        <p14:creationId xmlns:p14="http://schemas.microsoft.com/office/powerpoint/2010/main" val="371463985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dianummer 6">
            <a:extLst>
              <a:ext uri="{FF2B5EF4-FFF2-40B4-BE49-F238E27FC236}">
                <a16:creationId xmlns:a16="http://schemas.microsoft.com/office/drawing/2014/main" id="{A48691FE-8DC9-1DC1-5427-939B74F0C28E}"/>
              </a:ext>
            </a:extLst>
          </p:cNvPr>
          <p:cNvSpPr>
            <a:spLocks noGrp="1"/>
          </p:cNvSpPr>
          <p:nvPr>
            <p:ph type="sldNum" sz="quarter" idx="2"/>
          </p:nvPr>
        </p:nvSpPr>
        <p:spPr>
          <a:xfrm>
            <a:off x="22206906" y="12715131"/>
            <a:ext cx="606990" cy="374600"/>
          </a:xfrm>
        </p:spPr>
        <p:txBody>
          <a:bodyPr vert="horz" lIns="91440" tIns="45720" rIns="91440" bIns="45720" rtlCol="0">
            <a:normAutofit/>
          </a:bodyPr>
          <a:lstStyle>
            <a:defPPr>
              <a:defRPr lang="en-US"/>
            </a:defPPr>
            <a:lvl1pPr marL="0" algn="r" defTabSz="914400" rtl="0" eaLnBrk="1" latinLnBrk="0" hangingPunct="1">
              <a:defRPr sz="11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fld id="{EC1B0D69-B8A6-8744-9E7E-380CD2AD97F8}" type="slidenum">
              <a:rPr lang="nl-NL" sz="2000" smtClean="0">
                <a:solidFill>
                  <a:srgbClr val="5E5E5E"/>
                </a:solidFill>
              </a:rPr>
              <a:pPr algn="ctr">
                <a:lnSpc>
                  <a:spcPct val="90000"/>
                </a:lnSpc>
                <a:spcAft>
                  <a:spcPts val="600"/>
                </a:spcAft>
              </a:pPr>
              <a:t>68</a:t>
            </a:fld>
            <a:endParaRPr lang="nl-NL" sz="2000" noProof="0">
              <a:solidFill>
                <a:srgbClr val="5E5E5E"/>
              </a:solidFill>
            </a:endParaRPr>
          </a:p>
        </p:txBody>
      </p:sp>
      <p:pic>
        <p:nvPicPr>
          <p:cNvPr id="9" name="Afbeelding 8">
            <a:extLst>
              <a:ext uri="{FF2B5EF4-FFF2-40B4-BE49-F238E27FC236}">
                <a16:creationId xmlns:a16="http://schemas.microsoft.com/office/drawing/2014/main" id="{80B81227-883C-42C3-59F7-60CD39886654}"/>
              </a:ext>
            </a:extLst>
          </p:cNvPr>
          <p:cNvPicPr>
            <a:picLocks noChangeAspect="1"/>
          </p:cNvPicPr>
          <p:nvPr/>
        </p:nvPicPr>
        <p:blipFill rotWithShape="1">
          <a:blip r:embed="rId2"/>
          <a:srcRect t="21661" b="17266"/>
          <a:stretch/>
        </p:blipFill>
        <p:spPr>
          <a:xfrm>
            <a:off x="2019300" y="3752850"/>
            <a:ext cx="20794596" cy="7143750"/>
          </a:xfrm>
          <a:prstGeom prst="rect">
            <a:avLst/>
          </a:prstGeom>
          <a:noFill/>
        </p:spPr>
      </p:pic>
      <p:sp>
        <p:nvSpPr>
          <p:cNvPr id="10" name="Titel 9">
            <a:extLst>
              <a:ext uri="{FF2B5EF4-FFF2-40B4-BE49-F238E27FC236}">
                <a16:creationId xmlns:a16="http://schemas.microsoft.com/office/drawing/2014/main" id="{1821A002-1FEE-4FDB-81A9-FE34B9AC3B3A}"/>
              </a:ext>
            </a:extLst>
          </p:cNvPr>
          <p:cNvSpPr>
            <a:spLocks noGrp="1"/>
          </p:cNvSpPr>
          <p:nvPr>
            <p:ph type="body" sz="quarter" idx="11"/>
          </p:nvPr>
        </p:nvSpPr>
        <p:spPr>
          <a:xfrm>
            <a:off x="1545949" y="1434352"/>
            <a:ext cx="16208651" cy="2318497"/>
          </a:xfrm>
        </p:spPr>
        <p:txBody>
          <a:bodyPr>
            <a:normAutofit/>
          </a:bodyPr>
          <a:lstStyle/>
          <a:p>
            <a:r>
              <a:rPr lang="nl-NL" sz="6600"/>
              <a:t>The development of skills requirements</a:t>
            </a:r>
          </a:p>
        </p:txBody>
      </p:sp>
      <p:sp>
        <p:nvSpPr>
          <p:cNvPr id="5" name="Tijdelijke aanduiding voor datum 4" hidden="1">
            <a:extLst>
              <a:ext uri="{FF2B5EF4-FFF2-40B4-BE49-F238E27FC236}">
                <a16:creationId xmlns:a16="http://schemas.microsoft.com/office/drawing/2014/main" id="{082D8DCB-93C3-EB90-12A9-E25E5AF4AA50}"/>
              </a:ext>
            </a:extLst>
          </p:cNvPr>
          <p:cNvSpPr>
            <a:spLocks noGrp="1"/>
          </p:cNvSpPr>
          <p:nvPr>
            <p:ph type="dt" sz="half" idx="4294967295"/>
          </p:nvPr>
        </p:nvSpPr>
        <p:spPr>
          <a:xfrm>
            <a:off x="479376" y="6356350"/>
            <a:ext cx="2814686" cy="365125"/>
          </a:xfrm>
          <a:prstGeom prst="rect">
            <a:avLst/>
          </a:prstGeom>
        </p:spPr>
        <p:txBody>
          <a:bodyPr vert="horz" lIns="91440" tIns="45720" rIns="91440" bIns="45720" rtlCol="0" anchor="ctr"/>
          <a:lstStyle>
            <a:defPPr>
              <a:defRPr lang="en-US"/>
            </a:defPPr>
            <a:lvl1pPr marL="0" algn="l" defTabSz="914400" rtl="0" eaLnBrk="1" latinLnBrk="0" hangingPunct="1">
              <a:defRPr sz="1100" b="0" i="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FA7E01F0-4D7D-EF43-B804-D4924E605778}" type="datetime4">
              <a:rPr lang="nl-NL" smtClean="0"/>
              <a:pPr>
                <a:spcAft>
                  <a:spcPts val="600"/>
                </a:spcAft>
              </a:pPr>
              <a:t>7 maart 2024</a:t>
            </a:fld>
            <a:endParaRPr lang="en-US"/>
          </a:p>
        </p:txBody>
      </p:sp>
    </p:spTree>
    <p:extLst>
      <p:ext uri="{BB962C8B-B14F-4D97-AF65-F5344CB8AC3E}">
        <p14:creationId xmlns:p14="http://schemas.microsoft.com/office/powerpoint/2010/main" val="335804617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23702-6FCE-9E4F-D410-BBBC7AB20C4A}"/>
              </a:ext>
            </a:extLst>
          </p:cNvPr>
          <p:cNvSpPr>
            <a:spLocks noGrp="1"/>
          </p:cNvSpPr>
          <p:nvPr>
            <p:ph type="sldNum" sz="quarter" idx="2"/>
          </p:nvPr>
        </p:nvSpPr>
        <p:spPr/>
        <p:txBody>
          <a:bodyPr/>
          <a:lstStyle/>
          <a:p>
            <a:fld id="{86CB4B4D-7CA3-9044-876B-883B54F8677D}" type="slidenum">
              <a:rPr lang="en-BE" smtClean="0"/>
              <a:t>69</a:t>
            </a:fld>
            <a:endParaRPr lang="en-BE"/>
          </a:p>
        </p:txBody>
      </p:sp>
      <p:sp>
        <p:nvSpPr>
          <p:cNvPr id="3" name="Text Placeholder 2">
            <a:extLst>
              <a:ext uri="{FF2B5EF4-FFF2-40B4-BE49-F238E27FC236}">
                <a16:creationId xmlns:a16="http://schemas.microsoft.com/office/drawing/2014/main" id="{E072AE83-2D59-DE1D-717B-CD5831918C4F}"/>
              </a:ext>
            </a:extLst>
          </p:cNvPr>
          <p:cNvSpPr>
            <a:spLocks noGrp="1"/>
          </p:cNvSpPr>
          <p:nvPr>
            <p:ph type="body" sz="quarter" idx="11"/>
          </p:nvPr>
        </p:nvSpPr>
        <p:spPr>
          <a:xfrm>
            <a:off x="1545950" y="1434352"/>
            <a:ext cx="21267946" cy="3004297"/>
          </a:xfrm>
        </p:spPr>
        <p:txBody>
          <a:bodyPr/>
          <a:lstStyle/>
          <a:p>
            <a:r>
              <a:rPr lang="it-IT" sz="6600"/>
              <a:t>Future skillset</a:t>
            </a:r>
            <a:endParaRPr lang="en-BE" sz="6600"/>
          </a:p>
        </p:txBody>
      </p:sp>
      <p:sp>
        <p:nvSpPr>
          <p:cNvPr id="4" name="Text Placeholder 3">
            <a:extLst>
              <a:ext uri="{FF2B5EF4-FFF2-40B4-BE49-F238E27FC236}">
                <a16:creationId xmlns:a16="http://schemas.microsoft.com/office/drawing/2014/main" id="{85DD46E6-FE29-F70F-A8FF-0C9B66798767}"/>
              </a:ext>
            </a:extLst>
          </p:cNvPr>
          <p:cNvSpPr>
            <a:spLocks noGrp="1"/>
          </p:cNvSpPr>
          <p:nvPr>
            <p:ph type="body" sz="quarter" idx="12"/>
          </p:nvPr>
        </p:nvSpPr>
        <p:spPr>
          <a:xfrm>
            <a:off x="12592049" y="5709666"/>
            <a:ext cx="10896601" cy="8936038"/>
          </a:xfrm>
        </p:spPr>
        <p:txBody>
          <a:bodyPr/>
          <a:lstStyle/>
          <a:p>
            <a:pPr marL="0" indent="0">
              <a:buNone/>
            </a:pPr>
            <a:r>
              <a:rPr lang="en-US"/>
              <a:t>Skill-level rises from:  EQF5,6,7 (trade degree, Associate Degree, Bachelor)</a:t>
            </a:r>
          </a:p>
          <a:p>
            <a:pPr marL="0" indent="0">
              <a:buNone/>
            </a:pPr>
            <a:r>
              <a:rPr lang="en-US"/>
              <a:t>To: EQF 7,8,9 (Bachelor, Master, PhD)</a:t>
            </a:r>
          </a:p>
          <a:p>
            <a:pPr marL="0" indent="0">
              <a:buNone/>
            </a:pPr>
            <a:endParaRPr lang="en-BE"/>
          </a:p>
        </p:txBody>
      </p:sp>
      <p:pic>
        <p:nvPicPr>
          <p:cNvPr id="5" name="Tijdelijke aanduiding voor inhoud 4">
            <a:extLst>
              <a:ext uri="{FF2B5EF4-FFF2-40B4-BE49-F238E27FC236}">
                <a16:creationId xmlns:a16="http://schemas.microsoft.com/office/drawing/2014/main" id="{482301C1-BA8C-AD6E-0A90-F683E68CF8BE}"/>
              </a:ext>
            </a:extLst>
          </p:cNvPr>
          <p:cNvPicPr>
            <a:picLocks noChangeAspect="1"/>
          </p:cNvPicPr>
          <p:nvPr/>
        </p:nvPicPr>
        <p:blipFill>
          <a:blip r:embed="rId2"/>
          <a:stretch>
            <a:fillRect/>
          </a:stretch>
        </p:blipFill>
        <p:spPr>
          <a:xfrm>
            <a:off x="1570104" y="2732088"/>
            <a:ext cx="8981193" cy="9364662"/>
          </a:xfrm>
          <a:prstGeom prst="rect">
            <a:avLst/>
          </a:prstGeom>
        </p:spPr>
      </p:pic>
    </p:spTree>
    <p:extLst>
      <p:ext uri="{BB962C8B-B14F-4D97-AF65-F5344CB8AC3E}">
        <p14:creationId xmlns:p14="http://schemas.microsoft.com/office/powerpoint/2010/main" val="16823015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330F0-B19A-E3BA-0E53-4D158B12F67B}"/>
              </a:ext>
            </a:extLst>
          </p:cNvPr>
          <p:cNvSpPr>
            <a:spLocks noGrp="1"/>
          </p:cNvSpPr>
          <p:nvPr>
            <p:ph type="sldNum" sz="quarter" idx="2"/>
          </p:nvPr>
        </p:nvSpPr>
        <p:spPr/>
        <p:txBody>
          <a:bodyPr/>
          <a:lstStyle/>
          <a:p>
            <a:fld id="{86CB4B4D-7CA3-9044-876B-883B54F8677D}" type="slidenum">
              <a:rPr lang="en-BE" smtClean="0"/>
              <a:t>7</a:t>
            </a:fld>
            <a:endParaRPr lang="en-BE"/>
          </a:p>
        </p:txBody>
      </p:sp>
      <p:sp>
        <p:nvSpPr>
          <p:cNvPr id="5" name="Text Placeholder 4">
            <a:extLst>
              <a:ext uri="{FF2B5EF4-FFF2-40B4-BE49-F238E27FC236}">
                <a16:creationId xmlns:a16="http://schemas.microsoft.com/office/drawing/2014/main" id="{DF973885-601C-67E8-EEC6-0B8A1E103F28}"/>
              </a:ext>
            </a:extLst>
          </p:cNvPr>
          <p:cNvSpPr>
            <a:spLocks noGrp="1"/>
          </p:cNvSpPr>
          <p:nvPr>
            <p:ph type="body" sz="quarter" idx="11"/>
          </p:nvPr>
        </p:nvSpPr>
        <p:spPr>
          <a:xfrm>
            <a:off x="10168359" y="1945457"/>
            <a:ext cx="11340513" cy="8936038"/>
          </a:xfrm>
        </p:spPr>
        <p:txBody>
          <a:bodyPr/>
          <a:lstStyle/>
          <a:p>
            <a:pPr marL="0" indent="0">
              <a:buNone/>
            </a:pPr>
            <a:r>
              <a:rPr lang="en-US" sz="5400">
                <a:solidFill>
                  <a:schemeClr val="tx1"/>
                </a:solidFill>
                <a:latin typeface="Open Sans Bold"/>
              </a:rPr>
              <a:t>62% of business leaders say their company has already invested in AI and automation tools. </a:t>
            </a:r>
          </a:p>
          <a:p>
            <a:pPr marL="0" indent="0">
              <a:buNone/>
            </a:pPr>
            <a:endParaRPr lang="en-US" sz="5400">
              <a:solidFill>
                <a:schemeClr val="tx1"/>
              </a:solidFill>
            </a:endParaRPr>
          </a:p>
          <a:p>
            <a:pPr marL="0" indent="0">
              <a:buNone/>
            </a:pPr>
            <a:r>
              <a:rPr lang="en-US" sz="5400">
                <a:solidFill>
                  <a:schemeClr val="tx1"/>
                </a:solidFill>
                <a:latin typeface="Open Sans Bold"/>
              </a:rPr>
              <a:t>Of those, 71% report positive ROI, and 72% say AI and automation make their employees more productive.</a:t>
            </a:r>
          </a:p>
          <a:p>
            <a:pPr marL="0" indent="0">
              <a:buNone/>
            </a:pPr>
            <a:endParaRPr lang="en-BE"/>
          </a:p>
        </p:txBody>
      </p:sp>
      <p:pic>
        <p:nvPicPr>
          <p:cNvPr id="6" name="Picture 5">
            <a:extLst>
              <a:ext uri="{FF2B5EF4-FFF2-40B4-BE49-F238E27FC236}">
                <a16:creationId xmlns:a16="http://schemas.microsoft.com/office/drawing/2014/main" id="{C6705D3E-5406-3A15-28AD-89EDB31C8316}"/>
              </a:ext>
            </a:extLst>
          </p:cNvPr>
          <p:cNvPicPr>
            <a:picLocks noChangeAspect="1"/>
          </p:cNvPicPr>
          <p:nvPr/>
        </p:nvPicPr>
        <p:blipFill rotWithShape="1">
          <a:blip r:embed="rId2"/>
          <a:srcRect r="6488"/>
          <a:stretch/>
        </p:blipFill>
        <p:spPr>
          <a:xfrm>
            <a:off x="1143414" y="2585466"/>
            <a:ext cx="8423667" cy="7656020"/>
          </a:xfrm>
          <a:prstGeom prst="rect">
            <a:avLst/>
          </a:prstGeom>
        </p:spPr>
      </p:pic>
      <p:sp>
        <p:nvSpPr>
          <p:cNvPr id="7" name="TextBox 6">
            <a:extLst>
              <a:ext uri="{FF2B5EF4-FFF2-40B4-BE49-F238E27FC236}">
                <a16:creationId xmlns:a16="http://schemas.microsoft.com/office/drawing/2014/main" id="{9B10CA1A-8A22-A5D8-D7EE-217B3539533A}"/>
              </a:ext>
            </a:extLst>
          </p:cNvPr>
          <p:cNvSpPr txBox="1"/>
          <p:nvPr/>
        </p:nvSpPr>
        <p:spPr>
          <a:xfrm>
            <a:off x="3577988" y="11130534"/>
            <a:ext cx="17602552" cy="276999"/>
          </a:xfrm>
          <a:prstGeom prst="rect">
            <a:avLst/>
          </a:prstGeom>
          <a:noFill/>
        </p:spPr>
        <p:txBody>
          <a:bodyPr wrap="square">
            <a:spAutoFit/>
          </a:bodyPr>
          <a:lstStyle/>
          <a:p>
            <a:pPr algn="ctr"/>
            <a:r>
              <a:rPr lang="en-US" sz="1200" b="1" err="1">
                <a:solidFill>
                  <a:schemeClr val="tx1"/>
                </a:solidFill>
                <a:latin typeface="Open Sans Bold" panose="020B0604020202020204" charset="0"/>
                <a:cs typeface="Open Sans Bold" panose="020B0604020202020204" charset="0"/>
              </a:rPr>
              <a:t>Hubspot</a:t>
            </a:r>
            <a:r>
              <a:rPr lang="en-US" sz="1200" b="1">
                <a:solidFill>
                  <a:schemeClr val="tx1"/>
                </a:solidFill>
                <a:latin typeface="Open Sans Bold" panose="020B0604020202020204" charset="0"/>
                <a:cs typeface="Open Sans Bold" panose="020B0604020202020204" charset="0"/>
              </a:rPr>
              <a:t> &amp; 10WEB (2023). AI Trends for Marketers. How AI is Changing Marketing and Driving Rapid Business Growth: https://offers.hubspot.com/ai-marketing?hubs_post-cta=author</a:t>
            </a:r>
            <a:endParaRPr lang="fi-FI" sz="1200" b="1">
              <a:solidFill>
                <a:schemeClr val="tx1"/>
              </a:solidFill>
              <a:latin typeface="Open Sans Bold" panose="020B0604020202020204" charset="0"/>
              <a:cs typeface="Open Sans Bold" panose="020B0604020202020204" charset="0"/>
            </a:endParaRPr>
          </a:p>
        </p:txBody>
      </p:sp>
      <p:sp>
        <p:nvSpPr>
          <p:cNvPr id="8" name="TextBox 13">
            <a:extLst>
              <a:ext uri="{FF2B5EF4-FFF2-40B4-BE49-F238E27FC236}">
                <a16:creationId xmlns:a16="http://schemas.microsoft.com/office/drawing/2014/main" id="{EB385702-2F5D-723A-817F-A1D57A5892F8}"/>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421363978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15A7879-6715-7DC0-F89E-1DE6C2D3A800}"/>
              </a:ext>
            </a:extLst>
          </p:cNvPr>
          <p:cNvSpPr>
            <a:spLocks noGrp="1"/>
          </p:cNvSpPr>
          <p:nvPr>
            <p:ph type="dt" sz="half" idx="10"/>
          </p:nvPr>
        </p:nvSpPr>
        <p:spPr/>
        <p:txBody>
          <a:bodyPr/>
          <a:lstStyle/>
          <a:p>
            <a:fld id="{39667345-2558-425A-8533-9BFDBCE15005}" type="datetime1">
              <a:rPr lang="en-US" smtClean="0"/>
              <a:t>3/7/2024</a:t>
            </a:fld>
            <a:endParaRPr lang="en-US"/>
          </a:p>
        </p:txBody>
      </p:sp>
      <p:sp>
        <p:nvSpPr>
          <p:cNvPr id="3" name="Tijdelijke aanduiding voor voettekst 2">
            <a:extLst>
              <a:ext uri="{FF2B5EF4-FFF2-40B4-BE49-F238E27FC236}">
                <a16:creationId xmlns:a16="http://schemas.microsoft.com/office/drawing/2014/main" id="{AC25A3BD-3D6F-ED6F-999F-77F2DF65BB91}"/>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67A3F81C-E0A5-6A6A-2CAF-2F708DCE0BAF}"/>
              </a:ext>
            </a:extLst>
          </p:cNvPr>
          <p:cNvSpPr>
            <a:spLocks noGrp="1"/>
          </p:cNvSpPr>
          <p:nvPr>
            <p:ph type="sldNum" sz="quarter" idx="12"/>
          </p:nvPr>
        </p:nvSpPr>
        <p:spPr/>
        <p:txBody>
          <a:bodyPr/>
          <a:lstStyle/>
          <a:p>
            <a:fld id="{3A98EE3D-8CD1-4C3F-BD1C-C98C9596463C}" type="slidenum">
              <a:rPr lang="en-US" smtClean="0"/>
              <a:t>70</a:t>
            </a:fld>
            <a:endParaRPr lang="en-US"/>
          </a:p>
        </p:txBody>
      </p:sp>
      <p:sp>
        <p:nvSpPr>
          <p:cNvPr id="5" name="AutoShape 2">
            <a:extLst>
              <a:ext uri="{FF2B5EF4-FFF2-40B4-BE49-F238E27FC236}">
                <a16:creationId xmlns:a16="http://schemas.microsoft.com/office/drawing/2014/main" id="{030BD0E3-4E1C-507E-2F55-91D23DA35C8F}"/>
              </a:ext>
            </a:extLst>
          </p:cNvPr>
          <p:cNvSpPr>
            <a:spLocks noChangeAspect="1" noChangeArrowheads="1"/>
          </p:cNvSpPr>
          <p:nvPr/>
        </p:nvSpPr>
        <p:spPr bwMode="auto">
          <a:xfrm>
            <a:off x="5334000" y="0"/>
            <a:ext cx="13716000" cy="1371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endParaRPr lang="nl-NL" sz="4800"/>
          </a:p>
        </p:txBody>
      </p:sp>
      <p:pic>
        <p:nvPicPr>
          <p:cNvPr id="7" name="Afbeelding 6">
            <a:extLst>
              <a:ext uri="{FF2B5EF4-FFF2-40B4-BE49-F238E27FC236}">
                <a16:creationId xmlns:a16="http://schemas.microsoft.com/office/drawing/2014/main" id="{50748A44-F0F7-D733-362D-5C2CA2EFF5D4}"/>
              </a:ext>
            </a:extLst>
          </p:cNvPr>
          <p:cNvPicPr>
            <a:picLocks noChangeAspect="1"/>
          </p:cNvPicPr>
          <p:nvPr/>
        </p:nvPicPr>
        <p:blipFill>
          <a:blip r:embed="rId2"/>
          <a:stretch>
            <a:fillRect/>
          </a:stretch>
        </p:blipFill>
        <p:spPr>
          <a:xfrm>
            <a:off x="5194300" y="2933700"/>
            <a:ext cx="13995400" cy="7848600"/>
          </a:xfrm>
          <a:prstGeom prst="rect">
            <a:avLst/>
          </a:prstGeom>
        </p:spPr>
      </p:pic>
    </p:spTree>
    <p:extLst>
      <p:ext uri="{BB962C8B-B14F-4D97-AF65-F5344CB8AC3E}">
        <p14:creationId xmlns:p14="http://schemas.microsoft.com/office/powerpoint/2010/main" val="2358562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A3987-7156-31D9-F6AC-3C487259A4E1}"/>
              </a:ext>
            </a:extLst>
          </p:cNvPr>
          <p:cNvSpPr>
            <a:spLocks noGrp="1"/>
          </p:cNvSpPr>
          <p:nvPr>
            <p:ph type="sldNum" sz="quarter" idx="2"/>
          </p:nvPr>
        </p:nvSpPr>
        <p:spPr/>
        <p:txBody>
          <a:bodyPr/>
          <a:lstStyle/>
          <a:p>
            <a:fld id="{86CB4B4D-7CA3-9044-876B-883B54F8677D}" type="slidenum">
              <a:rPr lang="en-BE" smtClean="0"/>
              <a:pPr/>
              <a:t>71</a:t>
            </a:fld>
            <a:endParaRPr lang="en-BE"/>
          </a:p>
        </p:txBody>
      </p:sp>
      <p:sp>
        <p:nvSpPr>
          <p:cNvPr id="3" name="Text Placeholder 2">
            <a:extLst>
              <a:ext uri="{FF2B5EF4-FFF2-40B4-BE49-F238E27FC236}">
                <a16:creationId xmlns:a16="http://schemas.microsoft.com/office/drawing/2014/main" id="{1D9C8729-C25D-85D9-BBAD-ED7AC396C5F6}"/>
              </a:ext>
            </a:extLst>
          </p:cNvPr>
          <p:cNvSpPr>
            <a:spLocks noGrp="1"/>
          </p:cNvSpPr>
          <p:nvPr>
            <p:ph type="body" sz="quarter" idx="10"/>
          </p:nvPr>
        </p:nvSpPr>
        <p:spPr/>
        <p:txBody>
          <a:bodyPr>
            <a:normAutofit/>
          </a:bodyPr>
          <a:lstStyle/>
          <a:p>
            <a:r>
              <a:rPr lang="it-IT" sz="11500"/>
              <a:t>Digital transformation &amp; people</a:t>
            </a:r>
            <a:endParaRPr lang="en-BE" sz="11500"/>
          </a:p>
        </p:txBody>
      </p:sp>
    </p:spTree>
    <p:extLst>
      <p:ext uri="{BB962C8B-B14F-4D97-AF65-F5344CB8AC3E}">
        <p14:creationId xmlns:p14="http://schemas.microsoft.com/office/powerpoint/2010/main" val="52255660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ED662F-7D4D-69FF-6758-F0FC97C51120}"/>
              </a:ext>
            </a:extLst>
          </p:cNvPr>
          <p:cNvSpPr>
            <a:spLocks noGrp="1"/>
          </p:cNvSpPr>
          <p:nvPr>
            <p:ph type="sldNum" sz="quarter" idx="2"/>
          </p:nvPr>
        </p:nvSpPr>
        <p:spPr/>
        <p:txBody>
          <a:bodyPr/>
          <a:lstStyle/>
          <a:p>
            <a:fld id="{86CB4B4D-7CA3-9044-876B-883B54F8677D}" type="slidenum">
              <a:rPr lang="en-BE" smtClean="0"/>
              <a:t>72</a:t>
            </a:fld>
            <a:endParaRPr lang="en-BE"/>
          </a:p>
        </p:txBody>
      </p:sp>
      <p:sp>
        <p:nvSpPr>
          <p:cNvPr id="3" name="Text Placeholder 2">
            <a:extLst>
              <a:ext uri="{FF2B5EF4-FFF2-40B4-BE49-F238E27FC236}">
                <a16:creationId xmlns:a16="http://schemas.microsoft.com/office/drawing/2014/main" id="{94CF8F83-626C-79C3-85AF-572969BFB579}"/>
              </a:ext>
            </a:extLst>
          </p:cNvPr>
          <p:cNvSpPr>
            <a:spLocks noGrp="1"/>
          </p:cNvSpPr>
          <p:nvPr>
            <p:ph type="body" sz="quarter" idx="11"/>
          </p:nvPr>
        </p:nvSpPr>
        <p:spPr>
          <a:xfrm>
            <a:off x="1545950" y="1434352"/>
            <a:ext cx="17294500" cy="3747247"/>
          </a:xfrm>
        </p:spPr>
        <p:txBody>
          <a:bodyPr/>
          <a:lstStyle/>
          <a:p>
            <a:r>
              <a:rPr lang="nl-NL" sz="6600"/>
              <a:t>Automation-Augmentation Paradox</a:t>
            </a:r>
            <a:endParaRPr lang="en-BE" sz="6600"/>
          </a:p>
        </p:txBody>
      </p:sp>
      <p:pic>
        <p:nvPicPr>
          <p:cNvPr id="5" name="Afbeelding 5">
            <a:extLst>
              <a:ext uri="{FF2B5EF4-FFF2-40B4-BE49-F238E27FC236}">
                <a16:creationId xmlns:a16="http://schemas.microsoft.com/office/drawing/2014/main" id="{DEC3F193-4C5A-CD34-3439-75D4F92AA8BB}"/>
              </a:ext>
            </a:extLst>
          </p:cNvPr>
          <p:cNvPicPr>
            <a:picLocks noChangeAspect="1"/>
          </p:cNvPicPr>
          <p:nvPr/>
        </p:nvPicPr>
        <p:blipFill>
          <a:blip r:embed="rId2"/>
          <a:stretch>
            <a:fillRect/>
          </a:stretch>
        </p:blipFill>
        <p:spPr>
          <a:xfrm>
            <a:off x="3544750" y="2827101"/>
            <a:ext cx="17294500" cy="9728156"/>
          </a:xfrm>
          <a:prstGeom prst="rect">
            <a:avLst/>
          </a:prstGeom>
        </p:spPr>
      </p:pic>
    </p:spTree>
    <p:extLst>
      <p:ext uri="{BB962C8B-B14F-4D97-AF65-F5344CB8AC3E}">
        <p14:creationId xmlns:p14="http://schemas.microsoft.com/office/powerpoint/2010/main" val="158733192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39CE5E-1D0C-CC2E-DDAA-FC5A104837D3}"/>
              </a:ext>
            </a:extLst>
          </p:cNvPr>
          <p:cNvSpPr>
            <a:spLocks noGrp="1"/>
          </p:cNvSpPr>
          <p:nvPr>
            <p:ph type="sldNum" sz="quarter" idx="2"/>
          </p:nvPr>
        </p:nvSpPr>
        <p:spPr/>
        <p:txBody>
          <a:bodyPr/>
          <a:lstStyle/>
          <a:p>
            <a:fld id="{86CB4B4D-7CA3-9044-876B-883B54F8677D}" type="slidenum">
              <a:rPr lang="en-BE" smtClean="0"/>
              <a:t>73</a:t>
            </a:fld>
            <a:endParaRPr lang="en-BE"/>
          </a:p>
        </p:txBody>
      </p:sp>
      <p:pic>
        <p:nvPicPr>
          <p:cNvPr id="5" name="Afbeelding 2">
            <a:extLst>
              <a:ext uri="{FF2B5EF4-FFF2-40B4-BE49-F238E27FC236}">
                <a16:creationId xmlns:a16="http://schemas.microsoft.com/office/drawing/2014/main" id="{77E9F6EC-D01A-8AA5-0E23-019C0154FE21}"/>
              </a:ext>
            </a:extLst>
          </p:cNvPr>
          <p:cNvPicPr>
            <a:picLocks noChangeAspect="1"/>
          </p:cNvPicPr>
          <p:nvPr/>
        </p:nvPicPr>
        <p:blipFill>
          <a:blip r:embed="rId2"/>
          <a:stretch>
            <a:fillRect/>
          </a:stretch>
        </p:blipFill>
        <p:spPr>
          <a:xfrm>
            <a:off x="0" y="680190"/>
            <a:ext cx="24262182" cy="10940310"/>
          </a:xfrm>
          <a:prstGeom prst="rect">
            <a:avLst/>
          </a:prstGeom>
        </p:spPr>
      </p:pic>
    </p:spTree>
    <p:extLst>
      <p:ext uri="{BB962C8B-B14F-4D97-AF65-F5344CB8AC3E}">
        <p14:creationId xmlns:p14="http://schemas.microsoft.com/office/powerpoint/2010/main" val="75744971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
            <a:extLst>
              <a:ext uri="{FF2B5EF4-FFF2-40B4-BE49-F238E27FC236}">
                <a16:creationId xmlns:a16="http://schemas.microsoft.com/office/drawing/2014/main" id="{FE54A50B-D29F-6A1F-0CE0-EC592B855323}"/>
              </a:ext>
            </a:extLst>
          </p:cNvPr>
          <p:cNvSpPr>
            <a:spLocks noGrp="1"/>
          </p:cNvSpPr>
          <p:nvPr>
            <p:ph type="sldNum" sz="quarter" idx="2"/>
          </p:nvPr>
        </p:nvSpPr>
        <p:spPr>
          <a:xfrm>
            <a:off x="22206906" y="12715131"/>
            <a:ext cx="606990" cy="374600"/>
          </a:xfrm>
        </p:spPr>
        <p:txBody>
          <a:bodyPr/>
          <a:lstStyle/>
          <a:p>
            <a:pPr>
              <a:spcAft>
                <a:spcPts val="600"/>
              </a:spcAft>
            </a:pPr>
            <a:fld id="{86CB4B4D-7CA3-9044-876B-883B54F8677D}" type="slidenum">
              <a:rPr lang="en-US"/>
              <a:pPr>
                <a:spcAft>
                  <a:spcPts val="600"/>
                </a:spcAft>
              </a:pPr>
              <a:t>74</a:t>
            </a:fld>
            <a:endParaRPr lang="en-US"/>
          </a:p>
        </p:txBody>
      </p:sp>
      <p:pic>
        <p:nvPicPr>
          <p:cNvPr id="11" name="Afbeelding 10">
            <a:extLst>
              <a:ext uri="{FF2B5EF4-FFF2-40B4-BE49-F238E27FC236}">
                <a16:creationId xmlns:a16="http://schemas.microsoft.com/office/drawing/2014/main" id="{2B2EE7D4-19FE-8F41-9DC8-64ADDEC7144F}"/>
              </a:ext>
            </a:extLst>
          </p:cNvPr>
          <p:cNvPicPr>
            <a:picLocks noChangeAspect="1"/>
          </p:cNvPicPr>
          <p:nvPr/>
        </p:nvPicPr>
        <p:blipFill>
          <a:blip r:embed="rId2"/>
          <a:stretch>
            <a:fillRect/>
          </a:stretch>
        </p:blipFill>
        <p:spPr>
          <a:xfrm>
            <a:off x="400050" y="685264"/>
            <a:ext cx="14087284" cy="13030736"/>
          </a:xfrm>
          <a:prstGeom prst="rect">
            <a:avLst/>
          </a:prstGeom>
          <a:noFill/>
        </p:spPr>
      </p:pic>
      <p:sp>
        <p:nvSpPr>
          <p:cNvPr id="4" name="Titel 3">
            <a:extLst>
              <a:ext uri="{FF2B5EF4-FFF2-40B4-BE49-F238E27FC236}">
                <a16:creationId xmlns:a16="http://schemas.microsoft.com/office/drawing/2014/main" id="{2414C4F5-8AF6-E5D0-5064-268E7EEA82D1}"/>
              </a:ext>
            </a:extLst>
          </p:cNvPr>
          <p:cNvSpPr>
            <a:spLocks noGrp="1"/>
          </p:cNvSpPr>
          <p:nvPr>
            <p:ph type="body" sz="quarter" idx="11"/>
          </p:nvPr>
        </p:nvSpPr>
        <p:spPr>
          <a:xfrm>
            <a:off x="15248834" y="6100874"/>
            <a:ext cx="7261567" cy="4471876"/>
          </a:xfrm>
        </p:spPr>
        <p:txBody>
          <a:bodyPr>
            <a:normAutofit/>
          </a:bodyPr>
          <a:lstStyle/>
          <a:p>
            <a:r>
              <a:rPr lang="nl-NL" sz="6600"/>
              <a:t>Algorithmic management</a:t>
            </a:r>
          </a:p>
        </p:txBody>
      </p:sp>
    </p:spTree>
    <p:extLst>
      <p:ext uri="{BB962C8B-B14F-4D97-AF65-F5344CB8AC3E}">
        <p14:creationId xmlns:p14="http://schemas.microsoft.com/office/powerpoint/2010/main" val="3351970159"/>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9D304-94D6-CA17-3CB5-799E0F6F0C80}"/>
              </a:ext>
            </a:extLst>
          </p:cNvPr>
          <p:cNvSpPr>
            <a:spLocks noGrp="1"/>
          </p:cNvSpPr>
          <p:nvPr>
            <p:ph type="sldNum" sz="quarter" idx="2"/>
          </p:nvPr>
        </p:nvSpPr>
        <p:spPr/>
        <p:txBody>
          <a:bodyPr/>
          <a:lstStyle/>
          <a:p>
            <a:fld id="{86CB4B4D-7CA3-9044-876B-883B54F8677D}" type="slidenum">
              <a:rPr lang="en-BE" smtClean="0"/>
              <a:pPr/>
              <a:t>75</a:t>
            </a:fld>
            <a:endParaRPr lang="en-BE"/>
          </a:p>
        </p:txBody>
      </p:sp>
      <p:sp>
        <p:nvSpPr>
          <p:cNvPr id="3" name="Text Placeholder 2">
            <a:extLst>
              <a:ext uri="{FF2B5EF4-FFF2-40B4-BE49-F238E27FC236}">
                <a16:creationId xmlns:a16="http://schemas.microsoft.com/office/drawing/2014/main" id="{FBFD492B-6DA2-33B6-8406-8D69F6C36C0D}"/>
              </a:ext>
            </a:extLst>
          </p:cNvPr>
          <p:cNvSpPr>
            <a:spLocks noGrp="1"/>
          </p:cNvSpPr>
          <p:nvPr>
            <p:ph type="body" sz="quarter" idx="10"/>
          </p:nvPr>
        </p:nvSpPr>
        <p:spPr/>
        <p:txBody>
          <a:bodyPr>
            <a:normAutofit/>
          </a:bodyPr>
          <a:lstStyle/>
          <a:p>
            <a:r>
              <a:rPr lang="it-IT" sz="11500"/>
              <a:t>Digitale transformatie &amp; HRM</a:t>
            </a:r>
            <a:endParaRPr lang="en-BE" sz="11500"/>
          </a:p>
        </p:txBody>
      </p:sp>
    </p:spTree>
    <p:extLst>
      <p:ext uri="{BB962C8B-B14F-4D97-AF65-F5344CB8AC3E}">
        <p14:creationId xmlns:p14="http://schemas.microsoft.com/office/powerpoint/2010/main" val="3040601668"/>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4D760-5F91-1A47-76E7-E9E0432329FA}"/>
              </a:ext>
            </a:extLst>
          </p:cNvPr>
          <p:cNvSpPr>
            <a:spLocks noGrp="1"/>
          </p:cNvSpPr>
          <p:nvPr>
            <p:ph type="title"/>
          </p:nvPr>
        </p:nvSpPr>
        <p:spPr>
          <a:xfrm>
            <a:off x="1101726" y="1384300"/>
            <a:ext cx="22180552" cy="2628900"/>
          </a:xfrm>
        </p:spPr>
        <p:txBody>
          <a:bodyPr anchor="t">
            <a:normAutofit/>
          </a:bodyPr>
          <a:lstStyle/>
          <a:p>
            <a:r>
              <a:rPr lang="en-NL"/>
              <a:t>AI &amp; HRM</a:t>
            </a:r>
          </a:p>
        </p:txBody>
      </p:sp>
      <p:sp>
        <p:nvSpPr>
          <p:cNvPr id="15" name="Slide Number Placeholder 5">
            <a:extLst>
              <a:ext uri="{FF2B5EF4-FFF2-40B4-BE49-F238E27FC236}">
                <a16:creationId xmlns:a16="http://schemas.microsoft.com/office/drawing/2014/main" id="{94B561B2-758E-3C78-B7CD-A1A319CFEC96}"/>
              </a:ext>
            </a:extLst>
          </p:cNvPr>
          <p:cNvSpPr>
            <a:spLocks noGrp="1"/>
          </p:cNvSpPr>
          <p:nvPr>
            <p:ph type="sldNum" sz="quarter" idx="15"/>
          </p:nvPr>
        </p:nvSpPr>
        <p:spPr>
          <a:xfrm>
            <a:off x="23282276" y="12712701"/>
            <a:ext cx="732828" cy="730250"/>
          </a:xfrm>
        </p:spPr>
        <p:txBody>
          <a:bodyPr/>
          <a:lstStyle/>
          <a:p>
            <a:pPr>
              <a:spcAft>
                <a:spcPts val="1200"/>
              </a:spcAft>
            </a:pPr>
            <a:fld id="{EC1B0D69-B8A6-8744-9E7E-380CD2AD97F8}" type="slidenum">
              <a:rPr lang="nl-NL" noProof="0" smtClean="0"/>
              <a:pPr>
                <a:spcAft>
                  <a:spcPts val="1200"/>
                </a:spcAft>
              </a:pPr>
              <a:t>76</a:t>
            </a:fld>
            <a:endParaRPr lang="nl-NL" noProof="0"/>
          </a:p>
        </p:txBody>
      </p:sp>
      <p:graphicFrame>
        <p:nvGraphicFramePr>
          <p:cNvPr id="7" name="Text Placeholder 4">
            <a:extLst>
              <a:ext uri="{FF2B5EF4-FFF2-40B4-BE49-F238E27FC236}">
                <a16:creationId xmlns:a16="http://schemas.microsoft.com/office/drawing/2014/main" id="{1C960841-9E8B-F21A-ACBD-DBF0E2893A6B}"/>
              </a:ext>
            </a:extLst>
          </p:cNvPr>
          <p:cNvGraphicFramePr/>
          <p:nvPr/>
        </p:nvGraphicFramePr>
        <p:xfrm>
          <a:off x="1101724" y="4699000"/>
          <a:ext cx="22180552" cy="76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4401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47E2D-9536-6A79-28E7-BC21EE540DCA}"/>
              </a:ext>
            </a:extLst>
          </p:cNvPr>
          <p:cNvSpPr>
            <a:spLocks noGrp="1"/>
          </p:cNvSpPr>
          <p:nvPr>
            <p:ph type="sldNum" sz="quarter" idx="2"/>
          </p:nvPr>
        </p:nvSpPr>
        <p:spPr/>
        <p:txBody>
          <a:bodyPr/>
          <a:lstStyle/>
          <a:p>
            <a:fld id="{86CB4B4D-7CA3-9044-876B-883B54F8677D}" type="slidenum">
              <a:rPr lang="en-BE" smtClean="0"/>
              <a:t>77</a:t>
            </a:fld>
            <a:endParaRPr lang="en-BE"/>
          </a:p>
        </p:txBody>
      </p:sp>
      <p:pic>
        <p:nvPicPr>
          <p:cNvPr id="5" name="Afbeelding 5">
            <a:extLst>
              <a:ext uri="{FF2B5EF4-FFF2-40B4-BE49-F238E27FC236}">
                <a16:creationId xmlns:a16="http://schemas.microsoft.com/office/drawing/2014/main" id="{BE6CD55B-A572-0342-0901-28E8E7B8D929}"/>
              </a:ext>
            </a:extLst>
          </p:cNvPr>
          <p:cNvPicPr>
            <a:picLocks noChangeAspect="1"/>
          </p:cNvPicPr>
          <p:nvPr/>
        </p:nvPicPr>
        <p:blipFill>
          <a:blip r:embed="rId2"/>
          <a:stretch>
            <a:fillRect/>
          </a:stretch>
        </p:blipFill>
        <p:spPr>
          <a:xfrm>
            <a:off x="-1" y="0"/>
            <a:ext cx="24339611" cy="12534900"/>
          </a:xfrm>
          <a:prstGeom prst="rect">
            <a:avLst/>
          </a:prstGeom>
        </p:spPr>
      </p:pic>
    </p:spTree>
    <p:extLst>
      <p:ext uri="{BB962C8B-B14F-4D97-AF65-F5344CB8AC3E}">
        <p14:creationId xmlns:p14="http://schemas.microsoft.com/office/powerpoint/2010/main" val="2189888002"/>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4369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926D89-BBE9-854F-0E25-FD59AC0ADF8F}"/>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59014555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B827F3-BB5E-2215-C244-F9A4D378AF79}"/>
              </a:ext>
            </a:extLst>
          </p:cNvPr>
          <p:cNvSpPr>
            <a:spLocks noGrp="1"/>
          </p:cNvSpPr>
          <p:nvPr>
            <p:ph type="sldNum" sz="quarter" idx="2"/>
          </p:nvPr>
        </p:nvSpPr>
        <p:spPr/>
        <p:txBody>
          <a:bodyPr/>
          <a:lstStyle/>
          <a:p>
            <a:fld id="{86CB4B4D-7CA3-9044-876B-883B54F8677D}" type="slidenum">
              <a:rPr lang="en-BE" smtClean="0"/>
              <a:t>8</a:t>
            </a:fld>
            <a:endParaRPr lang="en-BE"/>
          </a:p>
        </p:txBody>
      </p:sp>
      <p:sp>
        <p:nvSpPr>
          <p:cNvPr id="4" name="Text Placeholder 3">
            <a:extLst>
              <a:ext uri="{FF2B5EF4-FFF2-40B4-BE49-F238E27FC236}">
                <a16:creationId xmlns:a16="http://schemas.microsoft.com/office/drawing/2014/main" id="{D780D843-DD59-BAB1-AF87-A6A641557E50}"/>
              </a:ext>
            </a:extLst>
          </p:cNvPr>
          <p:cNvSpPr>
            <a:spLocks noGrp="1"/>
          </p:cNvSpPr>
          <p:nvPr>
            <p:ph type="body" sz="quarter" idx="11"/>
          </p:nvPr>
        </p:nvSpPr>
        <p:spPr>
          <a:xfrm>
            <a:off x="1297149" y="2389981"/>
            <a:ext cx="6686791" cy="8936038"/>
          </a:xfrm>
        </p:spPr>
        <p:txBody>
          <a:bodyPr/>
          <a:lstStyle/>
          <a:p>
            <a:pPr marL="0" indent="0">
              <a:buNone/>
            </a:pPr>
            <a:r>
              <a:rPr lang="en-US" sz="5400" b="1"/>
              <a:t>Transformative artificial intelligence tools, such as ChatGPT, yield benefits for productivity enhancement in businesses.</a:t>
            </a:r>
          </a:p>
          <a:p>
            <a:pPr marL="0" indent="0">
              <a:buNone/>
            </a:pPr>
            <a:endParaRPr lang="en-BE"/>
          </a:p>
        </p:txBody>
      </p:sp>
      <p:pic>
        <p:nvPicPr>
          <p:cNvPr id="5" name="Picture 4">
            <a:extLst>
              <a:ext uri="{FF2B5EF4-FFF2-40B4-BE49-F238E27FC236}">
                <a16:creationId xmlns:a16="http://schemas.microsoft.com/office/drawing/2014/main" id="{B90E6AF9-439A-0B82-E85E-4F853B3548D9}"/>
              </a:ext>
            </a:extLst>
          </p:cNvPr>
          <p:cNvPicPr>
            <a:picLocks noChangeAspect="1"/>
          </p:cNvPicPr>
          <p:nvPr/>
        </p:nvPicPr>
        <p:blipFill>
          <a:blip r:embed="rId2"/>
          <a:stretch>
            <a:fillRect/>
          </a:stretch>
        </p:blipFill>
        <p:spPr>
          <a:xfrm>
            <a:off x="9092573" y="1797987"/>
            <a:ext cx="13994278" cy="8205821"/>
          </a:xfrm>
          <a:prstGeom prst="rect">
            <a:avLst/>
          </a:prstGeom>
        </p:spPr>
      </p:pic>
      <p:sp>
        <p:nvSpPr>
          <p:cNvPr id="6" name="TextBox 5">
            <a:extLst>
              <a:ext uri="{FF2B5EF4-FFF2-40B4-BE49-F238E27FC236}">
                <a16:creationId xmlns:a16="http://schemas.microsoft.com/office/drawing/2014/main" id="{01892047-09DD-B340-DB4D-60024FA91A8C}"/>
              </a:ext>
            </a:extLst>
          </p:cNvPr>
          <p:cNvSpPr txBox="1"/>
          <p:nvPr/>
        </p:nvSpPr>
        <p:spPr>
          <a:xfrm>
            <a:off x="9329106" y="10003808"/>
            <a:ext cx="12877800" cy="646331"/>
          </a:xfrm>
          <a:prstGeom prst="rect">
            <a:avLst/>
          </a:prstGeom>
          <a:noFill/>
        </p:spPr>
        <p:txBody>
          <a:bodyPr wrap="square">
            <a:spAutoFit/>
          </a:bodyPr>
          <a:lstStyle/>
          <a:p>
            <a:pPr algn="l"/>
            <a:r>
              <a:rPr lang="en-US" sz="1200" b="1">
                <a:solidFill>
                  <a:schemeClr val="tx1"/>
                </a:solidFill>
                <a:cs typeface="Open Sans Bold" panose="020B0604020202020204" charset="0"/>
              </a:rPr>
              <a:t>Dwivedi, Y. K., </a:t>
            </a:r>
            <a:r>
              <a:rPr lang="en-US" sz="1200" b="1" err="1">
                <a:solidFill>
                  <a:schemeClr val="tx1"/>
                </a:solidFill>
                <a:cs typeface="Open Sans Bold" panose="020B0604020202020204" charset="0"/>
              </a:rPr>
              <a:t>Kshetri</a:t>
            </a:r>
            <a:r>
              <a:rPr lang="en-US" sz="1200" b="1">
                <a:solidFill>
                  <a:schemeClr val="tx1"/>
                </a:solidFill>
                <a:cs typeface="Open Sans Bold" panose="020B0604020202020204" charset="0"/>
              </a:rPr>
              <a:t>, N., Hughes, L., Slade, E. L., Jeyaraj, A., Kar, A. K., ... &amp; Wright, R. (2023). “So what if ChatGPT wrote it?” Multidisciplinary perspectives on opportunities, challenges and implications of generative conversational AI for research, practice and policy. International Journal of Information Management, 71, 102642.</a:t>
            </a:r>
          </a:p>
        </p:txBody>
      </p:sp>
      <p:sp>
        <p:nvSpPr>
          <p:cNvPr id="7" name="TextBox 13">
            <a:extLst>
              <a:ext uri="{FF2B5EF4-FFF2-40B4-BE49-F238E27FC236}">
                <a16:creationId xmlns:a16="http://schemas.microsoft.com/office/drawing/2014/main" id="{B40B30BB-9ADF-A9DD-142C-C220BDFD9653}"/>
              </a:ext>
            </a:extLst>
          </p:cNvPr>
          <p:cNvSpPr txBox="1"/>
          <p:nvPr/>
        </p:nvSpPr>
        <p:spPr>
          <a:xfrm>
            <a:off x="20028074" y="98689"/>
            <a:ext cx="4071063" cy="527580"/>
          </a:xfrm>
          <a:prstGeom prst="rect">
            <a:avLst/>
          </a:prstGeom>
        </p:spPr>
        <p:txBody>
          <a:bodyPr wrap="square" lIns="0" tIns="0" rIns="0" bIns="0" rtlCol="0" anchor="t">
            <a:spAutoFit/>
          </a:bodyPr>
          <a:lstStyle/>
          <a:p>
            <a:pPr algn="r">
              <a:lnSpc>
                <a:spcPts val="4476"/>
              </a:lnSpc>
            </a:pPr>
            <a:r>
              <a:rPr lang="en-US">
                <a:solidFill>
                  <a:schemeClr val="bg2">
                    <a:lumMod val="25000"/>
                  </a:schemeClr>
                </a:solidFill>
              </a:rPr>
              <a:t>@piahautamaki</a:t>
            </a:r>
          </a:p>
        </p:txBody>
      </p:sp>
    </p:spTree>
    <p:extLst>
      <p:ext uri="{BB962C8B-B14F-4D97-AF65-F5344CB8AC3E}">
        <p14:creationId xmlns:p14="http://schemas.microsoft.com/office/powerpoint/2010/main" val="20676078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D4438B-E378-ABE0-86F3-02482BF8B640}"/>
              </a:ext>
            </a:extLst>
          </p:cNvPr>
          <p:cNvSpPr>
            <a:spLocks noGrp="1"/>
          </p:cNvSpPr>
          <p:nvPr>
            <p:ph type="sldNum" sz="quarter" idx="2"/>
          </p:nvPr>
        </p:nvSpPr>
        <p:spPr/>
        <p:txBody>
          <a:bodyPr/>
          <a:lstStyle/>
          <a:p>
            <a:fld id="{86CB4B4D-7CA3-9044-876B-883B54F8677D}" type="slidenum">
              <a:rPr lang="en-BE" smtClean="0"/>
              <a:t>9</a:t>
            </a:fld>
            <a:endParaRPr lang="en-BE"/>
          </a:p>
        </p:txBody>
      </p:sp>
      <p:sp>
        <p:nvSpPr>
          <p:cNvPr id="13" name="Text Placeholder 2">
            <a:extLst>
              <a:ext uri="{FF2B5EF4-FFF2-40B4-BE49-F238E27FC236}">
                <a16:creationId xmlns:a16="http://schemas.microsoft.com/office/drawing/2014/main" id="{7B5282B5-485F-DAF2-DBAF-00681AA94E7B}"/>
              </a:ext>
            </a:extLst>
          </p:cNvPr>
          <p:cNvSpPr>
            <a:spLocks noGrp="1"/>
          </p:cNvSpPr>
          <p:nvPr>
            <p:ph type="body" sz="quarter" idx="11"/>
          </p:nvPr>
        </p:nvSpPr>
        <p:spPr>
          <a:xfrm>
            <a:off x="946644" y="813569"/>
            <a:ext cx="21260262" cy="775055"/>
          </a:xfrm>
          <a:prstGeom prst="rect">
            <a:avLst/>
          </a:prstGeom>
        </p:spPr>
        <p:txBody>
          <a:bodyPr/>
          <a:lstStyle/>
          <a:p>
            <a:r>
              <a:rPr lang="it-IT" sz="6600" b="1">
                <a:solidFill>
                  <a:schemeClr val="tx2"/>
                </a:solidFill>
              </a:rPr>
              <a:t>ChatGPT in B2B marketing</a:t>
            </a:r>
          </a:p>
        </p:txBody>
      </p:sp>
      <p:pic>
        <p:nvPicPr>
          <p:cNvPr id="6" name="Picture 5">
            <a:extLst>
              <a:ext uri="{FF2B5EF4-FFF2-40B4-BE49-F238E27FC236}">
                <a16:creationId xmlns:a16="http://schemas.microsoft.com/office/drawing/2014/main" id="{4B02AC74-9B0D-840D-018B-362E51FC2667}"/>
              </a:ext>
            </a:extLst>
          </p:cNvPr>
          <p:cNvPicPr>
            <a:picLocks noChangeAspect="1"/>
          </p:cNvPicPr>
          <p:nvPr/>
        </p:nvPicPr>
        <p:blipFill>
          <a:blip r:embed="rId2"/>
          <a:stretch>
            <a:fillRect/>
          </a:stretch>
        </p:blipFill>
        <p:spPr>
          <a:xfrm>
            <a:off x="724225" y="2425109"/>
            <a:ext cx="7684584" cy="3394312"/>
          </a:xfrm>
          <a:prstGeom prst="rect">
            <a:avLst/>
          </a:prstGeom>
        </p:spPr>
      </p:pic>
      <p:pic>
        <p:nvPicPr>
          <p:cNvPr id="7" name="Kuva 6">
            <a:extLst>
              <a:ext uri="{FF2B5EF4-FFF2-40B4-BE49-F238E27FC236}">
                <a16:creationId xmlns:a16="http://schemas.microsoft.com/office/drawing/2014/main" id="{8F536986-D0C5-A342-EFBF-28A435A25403}"/>
              </a:ext>
            </a:extLst>
          </p:cNvPr>
          <p:cNvPicPr>
            <a:picLocks noChangeAspect="1"/>
          </p:cNvPicPr>
          <p:nvPr/>
        </p:nvPicPr>
        <p:blipFill>
          <a:blip r:embed="rId3"/>
          <a:stretch>
            <a:fillRect/>
          </a:stretch>
        </p:blipFill>
        <p:spPr>
          <a:xfrm>
            <a:off x="16890575" y="250777"/>
            <a:ext cx="7033482" cy="13465223"/>
          </a:xfrm>
          <a:prstGeom prst="rect">
            <a:avLst/>
          </a:prstGeom>
          <a:noFill/>
        </p:spPr>
      </p:pic>
      <p:pic>
        <p:nvPicPr>
          <p:cNvPr id="8" name="Picture 7">
            <a:extLst>
              <a:ext uri="{FF2B5EF4-FFF2-40B4-BE49-F238E27FC236}">
                <a16:creationId xmlns:a16="http://schemas.microsoft.com/office/drawing/2014/main" id="{B222A4BE-355F-5338-726B-3652DE01B5D3}"/>
              </a:ext>
            </a:extLst>
          </p:cNvPr>
          <p:cNvPicPr>
            <a:picLocks noChangeAspect="1"/>
          </p:cNvPicPr>
          <p:nvPr/>
        </p:nvPicPr>
        <p:blipFill>
          <a:blip r:embed="rId4"/>
          <a:stretch>
            <a:fillRect/>
          </a:stretch>
        </p:blipFill>
        <p:spPr>
          <a:xfrm>
            <a:off x="8952930" y="2425109"/>
            <a:ext cx="6677545" cy="3583332"/>
          </a:xfrm>
          <a:prstGeom prst="rect">
            <a:avLst/>
          </a:prstGeom>
        </p:spPr>
      </p:pic>
      <p:pic>
        <p:nvPicPr>
          <p:cNvPr id="9" name="Picture 8">
            <a:extLst>
              <a:ext uri="{FF2B5EF4-FFF2-40B4-BE49-F238E27FC236}">
                <a16:creationId xmlns:a16="http://schemas.microsoft.com/office/drawing/2014/main" id="{4D68F94C-FBAB-B91A-38E0-068585431321}"/>
              </a:ext>
            </a:extLst>
          </p:cNvPr>
          <p:cNvPicPr>
            <a:picLocks noChangeAspect="1"/>
          </p:cNvPicPr>
          <p:nvPr/>
        </p:nvPicPr>
        <p:blipFill>
          <a:blip r:embed="rId5"/>
          <a:stretch>
            <a:fillRect/>
          </a:stretch>
        </p:blipFill>
        <p:spPr>
          <a:xfrm>
            <a:off x="2006061" y="6311331"/>
            <a:ext cx="4624910" cy="4714194"/>
          </a:xfrm>
          <a:prstGeom prst="rect">
            <a:avLst/>
          </a:prstGeom>
        </p:spPr>
      </p:pic>
      <p:pic>
        <p:nvPicPr>
          <p:cNvPr id="10" name="Picture 9">
            <a:extLst>
              <a:ext uri="{FF2B5EF4-FFF2-40B4-BE49-F238E27FC236}">
                <a16:creationId xmlns:a16="http://schemas.microsoft.com/office/drawing/2014/main" id="{76E051AA-DE06-CC12-49A9-533627E48E68}"/>
              </a:ext>
            </a:extLst>
          </p:cNvPr>
          <p:cNvPicPr>
            <a:picLocks noChangeAspect="1"/>
          </p:cNvPicPr>
          <p:nvPr/>
        </p:nvPicPr>
        <p:blipFill>
          <a:blip r:embed="rId6"/>
          <a:stretch>
            <a:fillRect/>
          </a:stretch>
        </p:blipFill>
        <p:spPr>
          <a:xfrm>
            <a:off x="7317464" y="6311331"/>
            <a:ext cx="7765788" cy="4967820"/>
          </a:xfrm>
          <a:prstGeom prst="rect">
            <a:avLst/>
          </a:prstGeom>
        </p:spPr>
      </p:pic>
      <p:pic>
        <p:nvPicPr>
          <p:cNvPr id="11" name="Picture 10">
            <a:extLst>
              <a:ext uri="{FF2B5EF4-FFF2-40B4-BE49-F238E27FC236}">
                <a16:creationId xmlns:a16="http://schemas.microsoft.com/office/drawing/2014/main" id="{D44497A8-389D-9237-ABE0-E65D0BC5A5DC}"/>
              </a:ext>
            </a:extLst>
          </p:cNvPr>
          <p:cNvPicPr>
            <a:picLocks noChangeAspect="1"/>
          </p:cNvPicPr>
          <p:nvPr/>
        </p:nvPicPr>
        <p:blipFill>
          <a:blip r:embed="rId7"/>
          <a:stretch>
            <a:fillRect/>
          </a:stretch>
        </p:blipFill>
        <p:spPr>
          <a:xfrm>
            <a:off x="12291702" y="557557"/>
            <a:ext cx="4232721" cy="2908974"/>
          </a:xfrm>
          <a:prstGeom prst="rect">
            <a:avLst/>
          </a:prstGeom>
        </p:spPr>
      </p:pic>
      <p:sp>
        <p:nvSpPr>
          <p:cNvPr id="12" name="TextBox 11">
            <a:extLst>
              <a:ext uri="{FF2B5EF4-FFF2-40B4-BE49-F238E27FC236}">
                <a16:creationId xmlns:a16="http://schemas.microsoft.com/office/drawing/2014/main" id="{62459402-5344-F50C-9FDD-D2D1A01FA34D}"/>
              </a:ext>
            </a:extLst>
          </p:cNvPr>
          <p:cNvSpPr txBox="1"/>
          <p:nvPr/>
        </p:nvSpPr>
        <p:spPr>
          <a:xfrm>
            <a:off x="724225" y="11517436"/>
            <a:ext cx="15912396" cy="1200329"/>
          </a:xfrm>
          <a:prstGeom prst="rect">
            <a:avLst/>
          </a:prstGeom>
          <a:noFill/>
        </p:spPr>
        <p:txBody>
          <a:bodyPr wrap="square">
            <a:spAutoFit/>
          </a:bodyPr>
          <a:lstStyle/>
          <a:p>
            <a:pPr algn="l"/>
            <a:r>
              <a:rPr lang="en-US" sz="1200" err="1">
                <a:solidFill>
                  <a:schemeClr val="tx1"/>
                </a:solidFill>
                <a:latin typeface="Aristotelica Pro" panose="020B0604020202020204" charset="0"/>
                <a:cs typeface="Aristotelica Pro" panose="020B0604020202020204" charset="0"/>
              </a:rPr>
              <a:t>Hubspot</a:t>
            </a:r>
            <a:r>
              <a:rPr lang="en-US" sz="1200">
                <a:solidFill>
                  <a:schemeClr val="tx1"/>
                </a:solidFill>
                <a:latin typeface="Aristotelica Pro" panose="020B0604020202020204" charset="0"/>
                <a:cs typeface="Aristotelica Pro" panose="020B0604020202020204" charset="0"/>
              </a:rPr>
              <a:t> (2023). Sales Trend Report</a:t>
            </a:r>
          </a:p>
          <a:p>
            <a:pPr algn="l"/>
            <a:r>
              <a:rPr lang="en-US" sz="1200">
                <a:solidFill>
                  <a:schemeClr val="tx1"/>
                </a:solidFill>
                <a:latin typeface="Aristotelica Pro" panose="020B0604020202020204" charset="0"/>
                <a:cs typeface="Aristotelica Pro" panose="020B0604020202020204" charset="0"/>
              </a:rPr>
              <a:t>Dwivedi, Y. K., </a:t>
            </a:r>
            <a:r>
              <a:rPr lang="en-US" sz="1200" err="1">
                <a:solidFill>
                  <a:schemeClr val="tx1"/>
                </a:solidFill>
                <a:latin typeface="Aristotelica Pro" panose="020B0604020202020204" charset="0"/>
                <a:cs typeface="Aristotelica Pro" panose="020B0604020202020204" charset="0"/>
              </a:rPr>
              <a:t>Kshetri</a:t>
            </a:r>
            <a:r>
              <a:rPr lang="en-US" sz="1200">
                <a:solidFill>
                  <a:schemeClr val="tx1"/>
                </a:solidFill>
                <a:latin typeface="Aristotelica Pro" panose="020B0604020202020204" charset="0"/>
                <a:cs typeface="Aristotelica Pro" panose="020B0604020202020204" charset="0"/>
              </a:rPr>
              <a:t>, N., Hughes, L., Slade, E. L., Jeyaraj, A., Kar, A. K., ... &amp; Wright, R. (2023). “So what if ChatGPT wrote it?” Multidisciplinary </a:t>
            </a:r>
            <a:r>
              <a:rPr lang="en-US" sz="1200" err="1">
                <a:solidFill>
                  <a:schemeClr val="tx1"/>
                </a:solidFill>
                <a:latin typeface="Aristotelica Pro" panose="020B0604020202020204" charset="0"/>
                <a:cs typeface="Aristotelica Pro" panose="020B0604020202020204" charset="0"/>
              </a:rPr>
              <a:t>perspectchallenges</a:t>
            </a:r>
            <a:r>
              <a:rPr lang="en-US" sz="1200">
                <a:solidFill>
                  <a:schemeClr val="tx1"/>
                </a:solidFill>
                <a:latin typeface="Aristotelica Pro" panose="020B0604020202020204" charset="0"/>
                <a:cs typeface="Aristotelica Pro" panose="020B0604020202020204" charset="0"/>
              </a:rPr>
              <a:t> and implications of generative conversational </a:t>
            </a:r>
            <a:r>
              <a:rPr lang="en-US" sz="1200" err="1">
                <a:solidFill>
                  <a:schemeClr val="tx1"/>
                </a:solidFill>
                <a:latin typeface="Aristotelica Pro" panose="020B0604020202020204" charset="0"/>
                <a:cs typeface="Aristotelica Pro" panose="020B0604020202020204" charset="0"/>
              </a:rPr>
              <a:t>AIfor</a:t>
            </a:r>
            <a:r>
              <a:rPr lang="en-US" sz="1200">
                <a:solidFill>
                  <a:schemeClr val="tx1"/>
                </a:solidFill>
                <a:latin typeface="Aristotelica Pro" panose="020B0604020202020204" charset="0"/>
                <a:cs typeface="Aristotelica Pro" panose="020B0604020202020204" charset="0"/>
              </a:rPr>
              <a:t> research, practice and policy. International Journal of Information Management, 71, 102642.</a:t>
            </a:r>
          </a:p>
          <a:p>
            <a:pPr algn="l"/>
            <a:r>
              <a:rPr lang="en-US" sz="1200" err="1">
                <a:solidFill>
                  <a:schemeClr val="tx1"/>
                </a:solidFill>
                <a:latin typeface="Aristotelica Pro" panose="020B0604020202020204" charset="0"/>
                <a:cs typeface="Aristotelica Pro" panose="020B0604020202020204" charset="0"/>
              </a:rPr>
              <a:t>ives</a:t>
            </a:r>
            <a:r>
              <a:rPr lang="en-US" sz="1200">
                <a:solidFill>
                  <a:schemeClr val="tx1"/>
                </a:solidFill>
                <a:latin typeface="Aristotelica Pro" panose="020B0604020202020204" charset="0"/>
                <a:cs typeface="Aristotelica Pro" panose="020B0604020202020204" charset="0"/>
              </a:rPr>
              <a:t> on opportunities, </a:t>
            </a:r>
          </a:p>
          <a:p>
            <a:endParaRPr lang="en-US" sz="1200">
              <a:latin typeface="Aristotelica Pro" panose="020B0604020202020204" charset="0"/>
              <a:cs typeface="Aristotelica Pro" panose="020B0604020202020204" charset="0"/>
            </a:endParaRPr>
          </a:p>
          <a:p>
            <a:endParaRPr lang="en-US" sz="1200">
              <a:latin typeface="Aristotelica Pro" panose="020B0604020202020204" charset="0"/>
              <a:cs typeface="Aristotelica Pro" panose="020B0604020202020204" charset="0"/>
            </a:endParaRPr>
          </a:p>
        </p:txBody>
      </p:sp>
    </p:spTree>
    <p:extLst>
      <p:ext uri="{BB962C8B-B14F-4D97-AF65-F5344CB8AC3E}">
        <p14:creationId xmlns:p14="http://schemas.microsoft.com/office/powerpoint/2010/main" val="1102172709"/>
      </p:ext>
    </p:extLst>
  </p:cSld>
  <p:clrMapOvr>
    <a:masterClrMapping/>
  </p:clrMapOvr>
  <p:transition spd="med"/>
</p:sld>
</file>

<file path=ppt/theme/theme1.xml><?xml version="1.0" encoding="utf-8"?>
<a:theme xmlns:a="http://schemas.openxmlformats.org/drawingml/2006/main" name="21_BasicWhite">
  <a:themeElements>
    <a:clrScheme name="Dark Marine Text">
      <a:dk1>
        <a:srgbClr val="000120"/>
      </a:dk1>
      <a:lt1>
        <a:srgbClr val="FFFFFF"/>
      </a:lt1>
      <a:dk2>
        <a:srgbClr val="000140"/>
      </a:dk2>
      <a:lt2>
        <a:srgbClr val="D5D5D5"/>
      </a:lt2>
      <a:accent1>
        <a:srgbClr val="F31F55"/>
      </a:accent1>
      <a:accent2>
        <a:srgbClr val="F54648"/>
      </a:accent2>
      <a:accent3>
        <a:srgbClr val="F56C39"/>
      </a:accent3>
      <a:accent4>
        <a:srgbClr val="F6942A"/>
      </a:accent4>
      <a:accent5>
        <a:srgbClr val="124194"/>
      </a:accent5>
      <a:accent6>
        <a:srgbClr val="001667"/>
      </a:accent6>
      <a:hlink>
        <a:srgbClr val="F31F55"/>
      </a:hlink>
      <a:folHlink>
        <a:srgbClr val="F6942A"/>
      </a:folHlink>
    </a:clrScheme>
    <a:fontScheme name="Custom 1">
      <a:majorFont>
        <a:latin typeface="Avenir Next"/>
        <a:ea typeface=""/>
        <a:cs typeface=""/>
      </a:majorFont>
      <a:minorFont>
        <a:latin typeface=" Avenir next"/>
        <a:ea typeface=""/>
        <a:cs typefac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dirty="0" smtClean="0">
            <a:ln>
              <a:noFill/>
            </a:ln>
            <a:solidFill>
              <a:srgbClr val="5E5E5E"/>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4" id="{4112B0EB-17F0-6243-9D08-2F04A72C159C}" vid="{5684665E-1A87-B14F-8487-21A59CBA7EAF}"/>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fe7674-ac74-440b-b82c-65b421422966">
      <Terms xmlns="http://schemas.microsoft.com/office/infopath/2007/PartnerControls"/>
    </lcf76f155ced4ddcb4097134ff3c332f>
    <TaxCatchAll xmlns="39293b22-b429-451e-b49a-effd0009b24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4178517E42884EA4ED78475598BC65" ma:contentTypeVersion="18" ma:contentTypeDescription="Create a new document." ma:contentTypeScope="" ma:versionID="96770e44cc65577883fc2c1203d0c97f">
  <xsd:schema xmlns:xsd="http://www.w3.org/2001/XMLSchema" xmlns:xs="http://www.w3.org/2001/XMLSchema" xmlns:p="http://schemas.microsoft.com/office/2006/metadata/properties" xmlns:ns2="7dfe7674-ac74-440b-b82c-65b421422966" xmlns:ns3="39293b22-b429-451e-b49a-effd0009b242" targetNamespace="http://schemas.microsoft.com/office/2006/metadata/properties" ma:root="true" ma:fieldsID="d32df764162a01cabdf7c899f3d783d5" ns2:_="" ns3:_="">
    <xsd:import namespace="7dfe7674-ac74-440b-b82c-65b421422966"/>
    <xsd:import namespace="39293b22-b429-451e-b49a-effd0009b2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fe7674-ac74-440b-b82c-65b4214229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d50fce9-f29c-4d5c-8af8-a670bfb0d9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293b22-b429-451e-b49a-effd0009b24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92aedf5-69e4-45f7-8f11-5a0015372fb0}" ma:internalName="TaxCatchAll" ma:showField="CatchAllData" ma:web="39293b22-b429-451e-b49a-effd0009b2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86F9AD-D500-444A-B1AC-8BE47D0194ED}">
  <ds:schemaRefs>
    <ds:schemaRef ds:uri="http://schemas.microsoft.com/sharepoint/v3/contenttype/forms"/>
  </ds:schemaRefs>
</ds:datastoreItem>
</file>

<file path=customXml/itemProps2.xml><?xml version="1.0" encoding="utf-8"?>
<ds:datastoreItem xmlns:ds="http://schemas.openxmlformats.org/officeDocument/2006/customXml" ds:itemID="{1C41EF29-9A63-4961-B1EF-7E891D5DE965}">
  <ds:schemaRefs>
    <ds:schemaRef ds:uri="39293b22-b429-451e-b49a-effd0009b242"/>
    <ds:schemaRef ds:uri="7dfe7674-ac74-440b-b82c-65b4214229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8D664A-64C7-40DF-8525-E57AA7AEC1E4}">
  <ds:schemaRefs>
    <ds:schemaRef ds:uri="39293b22-b429-451e-b49a-effd0009b242"/>
    <ds:schemaRef ds:uri="7dfe7674-ac74-440b-b82c-65b4214229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79</Slides>
  <Notes>4</Notes>
  <HiddenSlides>0</HiddenSlide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21_BasicWhite</vt:lpstr>
      <vt:lpstr>Unlocking AI:  Strategic Leadership in the Era of Artificial Intelligence</vt:lpstr>
      <vt:lpstr>PowerPoint Presentation</vt:lpstr>
      <vt:lpstr>Unlocking AI: Strategic Leadership in the Era of Artificial Intelligence Empowering Decision Makers:  The Business Transformation through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Unlocking AI: Strategic Leadership in the Era of Artificial Intelligence The Dark Side of AI and How to Remove the Fear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Unlocking AI: Strategic Leadership in the Era of Artificial Intelligence Developing a Successful AI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&amp; HRM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AI:  Strategic Leadership in the Era of Artificial Intelligence</dc:title>
  <dc:creator>Ginevra Santini</dc:creator>
  <cp:revision>1</cp:revision>
  <dcterms:created xsi:type="dcterms:W3CDTF">2024-03-05T14:18:10Z</dcterms:created>
  <dcterms:modified xsi:type="dcterms:W3CDTF">2024-03-07T13:16:44Z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0x0101008A4178517E42884EA4ED78475598BC65</vt:lpwstr>
  </property>
  <property fmtid="{D5CDD505-2E9C-101B-9397-08002B2CF9AE}" pid="3" name="MediaServiceImageTags">
    <vt:lpwstr/>
  </property>
</Properties>
</file>